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4041" y="638055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dirty="0"/>
              <a:t>O`SIMLIKLARNI SUVGA BO`LGAN TALABINI O`RGANISH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4536504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dirty="0"/>
              <a:t> </a:t>
            </a:r>
            <a:endParaRPr lang="ru-RU" dirty="0"/>
          </a:p>
          <a:p>
            <a:pPr algn="l"/>
            <a:r>
              <a:rPr lang="en-US" dirty="0" err="1"/>
              <a:t>Suvning</a:t>
            </a:r>
            <a:r>
              <a:rPr lang="en-US" dirty="0"/>
              <a:t> </a:t>
            </a:r>
            <a:r>
              <a:rPr lang="en-US" dirty="0" err="1"/>
              <a:t>o‘tkazuvchi</a:t>
            </a:r>
            <a:r>
              <a:rPr lang="en-US" dirty="0"/>
              <a:t> </a:t>
            </a:r>
            <a:r>
              <a:rPr lang="en-US" dirty="0" err="1"/>
              <a:t>tomirlardagi</a:t>
            </a:r>
            <a:r>
              <a:rPr lang="en-US" dirty="0"/>
              <a:t> </a:t>
            </a:r>
            <a:r>
              <a:rPr lang="en-US" dirty="0" err="1"/>
              <a:t>harakati</a:t>
            </a:r>
            <a:r>
              <a:rPr lang="en-US" dirty="0"/>
              <a:t>. O’ </a:t>
            </a:r>
            <a:r>
              <a:rPr lang="en-US" dirty="0" err="1"/>
              <a:t>simlik</a:t>
            </a:r>
            <a:r>
              <a:rPr lang="en-US" dirty="0"/>
              <a:t> </a:t>
            </a:r>
            <a:r>
              <a:rPr lang="en-US" dirty="0" err="1"/>
              <a:t>tanasi</a:t>
            </a:r>
            <a:endParaRPr lang="ru-RU" dirty="0"/>
          </a:p>
          <a:p>
            <a:pPr algn="l"/>
            <a:r>
              <a:rPr lang="en-US" dirty="0" err="1"/>
              <a:t>bo‘ylab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dirty="0"/>
              <a:t>‘ </a:t>
            </a:r>
            <a:r>
              <a:rPr lang="en-US" dirty="0" err="1"/>
              <a:t>tariluvchi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asosan</a:t>
            </a:r>
            <a:r>
              <a:rPr lang="en-US" dirty="0"/>
              <a:t> </a:t>
            </a:r>
            <a:r>
              <a:rPr lang="en-US" dirty="0" err="1"/>
              <a:t>ksilema</a:t>
            </a:r>
            <a:r>
              <a:rPr lang="en-US" dirty="0"/>
              <a:t> to‘ </a:t>
            </a:r>
            <a:r>
              <a:rPr lang="en-US" dirty="0" err="1"/>
              <a:t>qimalari</a:t>
            </a:r>
            <a:r>
              <a:rPr lang="en-US" dirty="0"/>
              <a:t> </a:t>
            </a:r>
            <a:r>
              <a:rPr lang="en-US" dirty="0" err="1"/>
              <a:t>bo‘ylab</a:t>
            </a:r>
            <a:r>
              <a:rPr lang="en-US" dirty="0"/>
              <a:t> </a:t>
            </a:r>
            <a:r>
              <a:rPr lang="en-US" dirty="0" err="1"/>
              <a:t>harakat</a:t>
            </a:r>
            <a:endParaRPr lang="ru-RU" dirty="0"/>
          </a:p>
          <a:p>
            <a:pPr algn="l"/>
            <a:r>
              <a:rPr lang="en-US" dirty="0" err="1"/>
              <a:t>qiladi</a:t>
            </a:r>
            <a:r>
              <a:rPr lang="en-US" dirty="0"/>
              <a:t>. </a:t>
            </a:r>
            <a:r>
              <a:rPr lang="en-US" dirty="0" err="1"/>
              <a:t>Ksilema</a:t>
            </a:r>
            <a:r>
              <a:rPr lang="en-US" dirty="0"/>
              <a:t> </a:t>
            </a:r>
            <a:r>
              <a:rPr lang="en-US" dirty="0" err="1"/>
              <a:t>elementlari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ildiz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poyadagi</a:t>
            </a:r>
            <a:r>
              <a:rPr lang="en-US" dirty="0"/>
              <a:t> </a:t>
            </a:r>
            <a:r>
              <a:rPr lang="en-US" dirty="0" err="1"/>
              <a:t>kambiyga</a:t>
            </a:r>
            <a:r>
              <a:rPr lang="en-US" dirty="0"/>
              <a:t> </a:t>
            </a:r>
            <a:r>
              <a:rPr lang="en-US" dirty="0" err="1"/>
              <a:t>xos</a:t>
            </a:r>
            <a:endParaRPr lang="ru-RU" dirty="0"/>
          </a:p>
          <a:p>
            <a:pPr algn="l"/>
            <a:r>
              <a:rPr lang="en-US" dirty="0" err="1"/>
              <a:t>hujayralardan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boMadi</a:t>
            </a:r>
            <a:r>
              <a:rPr lang="en-US" dirty="0"/>
              <a:t>. </a:t>
            </a:r>
            <a:r>
              <a:rPr lang="en-US" dirty="0" err="1"/>
              <a:t>Yetuk</a:t>
            </a:r>
            <a:r>
              <a:rPr lang="en-US" dirty="0"/>
              <a:t> o ‘ </a:t>
            </a:r>
            <a:r>
              <a:rPr lang="en-US" dirty="0" err="1"/>
              <a:t>tkazuvchi</a:t>
            </a:r>
            <a:r>
              <a:rPr lang="en-US" dirty="0"/>
              <a:t> </a:t>
            </a:r>
            <a:r>
              <a:rPr lang="en-US" dirty="0" err="1"/>
              <a:t>tomirlar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traxeidlardagi</a:t>
            </a:r>
            <a:r>
              <a:rPr lang="en-US" dirty="0"/>
              <a:t> </a:t>
            </a:r>
            <a:r>
              <a:rPr lang="en-US" dirty="0" err="1"/>
              <a:t>hujayra</a:t>
            </a:r>
            <a:r>
              <a:rPr lang="en-US" dirty="0"/>
              <a:t> </a:t>
            </a:r>
            <a:r>
              <a:rPr lang="en-US" dirty="0" err="1"/>
              <a:t>devorlari</a:t>
            </a:r>
            <a:r>
              <a:rPr lang="en-US" dirty="0"/>
              <a:t> </a:t>
            </a:r>
            <a:r>
              <a:rPr lang="en-US" dirty="0" err="1"/>
              <a:t>yog</a:t>
            </a:r>
            <a:r>
              <a:rPr lang="en-US" dirty="0"/>
              <a:t>‘ </a:t>
            </a:r>
            <a:r>
              <a:rPr lang="en-US" dirty="0" err="1"/>
              <a:t>ochlangan</a:t>
            </a:r>
            <a:r>
              <a:rPr lang="en-US" dirty="0"/>
              <a:t> </a:t>
            </a:r>
            <a:r>
              <a:rPr lang="en-US" dirty="0" err="1"/>
              <a:t>bo’lib</a:t>
            </a:r>
            <a:r>
              <a:rPr lang="en-US" dirty="0"/>
              <a:t>, </a:t>
            </a:r>
            <a:r>
              <a:rPr lang="en-US" dirty="0" err="1"/>
              <a:t>asosan</a:t>
            </a:r>
            <a:r>
              <a:rPr lang="en-US" dirty="0"/>
              <a:t>, </a:t>
            </a:r>
            <a:r>
              <a:rPr lang="en-US" dirty="0" err="1"/>
              <a:t>suv</a:t>
            </a:r>
            <a:r>
              <a:rPr lang="en-US" dirty="0"/>
              <a:t> o ‘ </a:t>
            </a:r>
            <a:r>
              <a:rPr lang="en-US" dirty="0" err="1"/>
              <a:t>tkazish</a:t>
            </a:r>
            <a:r>
              <a:rPr lang="en-US" dirty="0"/>
              <a:t> </a:t>
            </a:r>
            <a:r>
              <a:rPr lang="en-US" dirty="0" err="1"/>
              <a:t>vazifasini</a:t>
            </a:r>
            <a:r>
              <a:rPr lang="en-US" dirty="0"/>
              <a:t> </a:t>
            </a:r>
            <a:r>
              <a:rPr lang="en-US" dirty="0" err="1"/>
              <a:t>bajaradi</a:t>
            </a:r>
            <a:r>
              <a:rPr lang="en-US" dirty="0"/>
              <a:t>.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yuqoriga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dirty="0"/>
              <a:t>‘ </a:t>
            </a:r>
            <a:r>
              <a:rPr lang="en-US" dirty="0" err="1"/>
              <a:t>tariluvchi</a:t>
            </a:r>
            <a:r>
              <a:rPr lang="en-US" dirty="0"/>
              <a:t> </a:t>
            </a:r>
            <a:r>
              <a:rPr lang="en-US" dirty="0" err="1"/>
              <a:t>suvning</a:t>
            </a:r>
            <a:r>
              <a:rPr lang="en-US" dirty="0"/>
              <a:t> 1-10% </a:t>
            </a:r>
            <a:r>
              <a:rPr lang="en-US" dirty="0" err="1"/>
              <a:t>tirik</a:t>
            </a:r>
            <a:r>
              <a:rPr lang="en-US" dirty="0"/>
              <a:t> </a:t>
            </a:r>
            <a:r>
              <a:rPr lang="en-US" dirty="0" err="1"/>
              <a:t>hujayra</a:t>
            </a:r>
            <a:r>
              <a:rPr lang="en-US" dirty="0"/>
              <a:t> </a:t>
            </a:r>
            <a:r>
              <a:rPr lang="en-US" dirty="0" err="1"/>
              <a:t>devorlari</a:t>
            </a:r>
            <a:r>
              <a:rPr lang="en-US" dirty="0"/>
              <a:t> </a:t>
            </a:r>
            <a:r>
              <a:rPr lang="en-US" dirty="0" err="1"/>
              <a:t>bo‘ylab</a:t>
            </a:r>
            <a:r>
              <a:rPr lang="en-US" dirty="0"/>
              <a:t> ham </a:t>
            </a:r>
            <a:r>
              <a:rPr lang="en-US" dirty="0" err="1"/>
              <a:t>ko</a:t>
            </a:r>
            <a:r>
              <a:rPr lang="en-US" dirty="0"/>
              <a:t>‘ </a:t>
            </a:r>
            <a:r>
              <a:rPr lang="en-US" dirty="0" err="1"/>
              <a:t>tariladi</a:t>
            </a:r>
            <a:r>
              <a:rPr lang="en-US" dirty="0"/>
              <a:t>.</a:t>
            </a:r>
            <a:endParaRPr lang="ru-RU" dirty="0"/>
          </a:p>
          <a:p>
            <a:pPr algn="l"/>
            <a:r>
              <a:rPr lang="en-US" dirty="0" err="1"/>
              <a:t>Yuqoriga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dirty="0"/>
              <a:t>‘ </a:t>
            </a:r>
            <a:r>
              <a:rPr lang="en-US" dirty="0" err="1"/>
              <a:t>tari!uvchi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oqimining</a:t>
            </a:r>
            <a:r>
              <a:rPr lang="en-US" dirty="0"/>
              <a:t> </a:t>
            </a:r>
            <a:r>
              <a:rPr lang="en-US" dirty="0" err="1"/>
              <a:t>ahamiyati</a:t>
            </a:r>
            <a:r>
              <a:rPr lang="en-US" dirty="0"/>
              <a:t>. </a:t>
            </a:r>
            <a:r>
              <a:rPr lang="en-US" dirty="0" err="1"/>
              <a:t>o‘simlik</a:t>
            </a:r>
            <a:r>
              <a:rPr lang="en-US" dirty="0"/>
              <a:t> </a:t>
            </a:r>
            <a:r>
              <a:rPr lang="en-US" dirty="0" err="1"/>
              <a:t>tanasi</a:t>
            </a:r>
            <a:r>
              <a:rPr lang="en-US" dirty="0"/>
              <a:t> </a:t>
            </a:r>
            <a:r>
              <a:rPr lang="en-US" dirty="0" err="1"/>
              <a:t>bo'ylab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dirty="0"/>
              <a:t>‘ </a:t>
            </a:r>
            <a:r>
              <a:rPr lang="en-US" dirty="0" err="1"/>
              <a:t>tariluvchi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asosan</a:t>
            </a:r>
            <a:r>
              <a:rPr lang="en-US" dirty="0"/>
              <a:t> </a:t>
            </a:r>
            <a:r>
              <a:rPr lang="en-US" dirty="0" err="1"/>
              <a:t>uchta</a:t>
            </a:r>
            <a:r>
              <a:rPr lang="en-US" dirty="0"/>
              <a:t> </a:t>
            </a:r>
            <a:r>
              <a:rPr lang="en-US" dirty="0" err="1"/>
              <a:t>vazifani</a:t>
            </a:r>
            <a:r>
              <a:rPr lang="en-US" dirty="0"/>
              <a:t> </a:t>
            </a:r>
            <a:r>
              <a:rPr lang="en-US" dirty="0" err="1"/>
              <a:t>bajaradi</a:t>
            </a:r>
            <a:r>
              <a:rPr lang="en-US" dirty="0"/>
              <a:t>.</a:t>
            </a:r>
            <a:endParaRPr lang="ru-RU" dirty="0"/>
          </a:p>
          <a:p>
            <a:pPr algn="l"/>
            <a:r>
              <a:rPr lang="en-US" dirty="0" err="1"/>
              <a:t>Birinchidan</a:t>
            </a:r>
            <a:r>
              <a:rPr lang="en-US" dirty="0"/>
              <a:t>,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ildiz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o ‘ </a:t>
            </a:r>
            <a:r>
              <a:rPr lang="en-US" dirty="0" err="1"/>
              <a:t>simlikga</a:t>
            </a:r>
            <a:r>
              <a:rPr lang="en-US" dirty="0"/>
              <a:t> </a:t>
            </a:r>
            <a:r>
              <a:rPr lang="en-US" dirty="0" err="1"/>
              <a:t>kirgan</a:t>
            </a:r>
            <a:r>
              <a:rPr lang="en-US" dirty="0"/>
              <a:t> </a:t>
            </a:r>
            <a:r>
              <a:rPr lang="en-US" dirty="0" err="1"/>
              <a:t>moddalar</a:t>
            </a:r>
            <a:r>
              <a:rPr lang="en-US" dirty="0"/>
              <a:t> </a:t>
            </a:r>
            <a:r>
              <a:rPr lang="en-US" dirty="0" err="1"/>
              <a:t>va</a:t>
            </a:r>
            <a:endParaRPr lang="ru-RU" dirty="0"/>
          </a:p>
          <a:p>
            <a:pPr algn="l"/>
            <a:r>
              <a:rPr lang="en-US" dirty="0"/>
              <a:t> </a:t>
            </a:r>
            <a:r>
              <a:rPr lang="en-US" dirty="0" err="1"/>
              <a:t>kimyoviy</a:t>
            </a:r>
            <a:r>
              <a:rPr lang="en-US" dirty="0"/>
              <a:t> </a:t>
            </a:r>
            <a:r>
              <a:rPr lang="en-US" dirty="0" err="1"/>
              <a:t>birikmalarni</a:t>
            </a:r>
            <a:r>
              <a:rPr lang="en-US" dirty="0"/>
              <a:t> </a:t>
            </a:r>
            <a:r>
              <a:rPr lang="en-US" dirty="0" err="1"/>
              <a:t>yuqoriga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dirty="0"/>
              <a:t>‘ </a:t>
            </a:r>
            <a:r>
              <a:rPr lang="en-US" dirty="0" err="1"/>
              <a:t>tarilishiga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ustki</a:t>
            </a:r>
            <a:endParaRPr lang="ru-RU" dirty="0"/>
          </a:p>
          <a:p>
            <a:pPr algn="l"/>
            <a:r>
              <a:rPr lang="en-US" dirty="0"/>
              <a:t> </a:t>
            </a:r>
            <a:r>
              <a:rPr lang="en-US" dirty="0" err="1"/>
              <a:t>qismlarida</a:t>
            </a:r>
            <a:r>
              <a:rPr lang="en-US" dirty="0"/>
              <a:t> </a:t>
            </a:r>
            <a:r>
              <a:rPr lang="en-US" dirty="0" err="1"/>
              <a:t>to'planishiga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</a:t>
            </a:r>
            <a:endParaRPr lang="ru-RU" dirty="0"/>
          </a:p>
          <a:p>
            <a:pPr algn="l"/>
            <a:r>
              <a:rPr lang="en-US" dirty="0" err="1"/>
              <a:t>Ikkinchidan</a:t>
            </a:r>
            <a:r>
              <a:rPr lang="en-US" dirty="0"/>
              <a:t>, </a:t>
            </a:r>
            <a:r>
              <a:rPr lang="en-US" dirty="0" err="1"/>
              <a:t>yuqoriga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dirty="0"/>
              <a:t>‘ </a:t>
            </a:r>
            <a:r>
              <a:rPr lang="en-US" dirty="0" err="1"/>
              <a:t>tariluvchi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hujayralarni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ta’minlaydi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ularning</a:t>
            </a:r>
            <a:r>
              <a:rPr lang="en-US" dirty="0"/>
              <a:t> turgor </a:t>
            </a:r>
            <a:r>
              <a:rPr lang="en-US" dirty="0" err="1"/>
              <a:t>holatini</a:t>
            </a:r>
            <a:r>
              <a:rPr lang="en-US" dirty="0"/>
              <a:t> </a:t>
            </a:r>
            <a:r>
              <a:rPr lang="en-US" dirty="0" err="1"/>
              <a:t>saqlaydi</a:t>
            </a:r>
            <a:r>
              <a:rPr lang="en-US" dirty="0"/>
              <a:t>.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yetishmaganda</a:t>
            </a:r>
            <a:r>
              <a:rPr lang="en-US" dirty="0"/>
              <a:t> o ‘ </a:t>
            </a:r>
            <a:r>
              <a:rPr lang="en-US" dirty="0" err="1"/>
              <a:t>simlik</a:t>
            </a:r>
            <a:r>
              <a:rPr lang="en-US" dirty="0"/>
              <a:t> </a:t>
            </a:r>
            <a:r>
              <a:rPr lang="en-US" dirty="0" err="1"/>
              <a:t>hujayralarida</a:t>
            </a:r>
            <a:r>
              <a:rPr lang="en-US" dirty="0"/>
              <a:t> </a:t>
            </a:r>
            <a:r>
              <a:rPr lang="en-US" dirty="0" err="1"/>
              <a:t>bo’linish</a:t>
            </a:r>
            <a:r>
              <a:rPr lang="en-US" dirty="0"/>
              <a:t> </a:t>
            </a:r>
            <a:r>
              <a:rPr lang="en-US" dirty="0" err="1"/>
              <a:t>jarayonlari</a:t>
            </a:r>
            <a:r>
              <a:rPr lang="en-US" dirty="0"/>
              <a:t> to‘ </a:t>
            </a:r>
            <a:r>
              <a:rPr lang="en-US" dirty="0" err="1"/>
              <a:t>xtaydi</a:t>
            </a:r>
            <a:r>
              <a:rPr lang="en-US" dirty="0"/>
              <a:t>. </a:t>
            </a:r>
            <a:r>
              <a:rPr lang="en-US" dirty="0" err="1"/>
              <a:t>Shuningdek</a:t>
            </a:r>
            <a:r>
              <a:rPr lang="en-US" dirty="0"/>
              <a:t>, </a:t>
            </a:r>
            <a:r>
              <a:rPr lang="en-US" dirty="0" err="1"/>
              <a:t>sintezlovshi</a:t>
            </a:r>
            <a:r>
              <a:rPr lang="en-US" dirty="0"/>
              <a:t> </a:t>
            </a:r>
            <a:r>
              <a:rPr lang="en-US" dirty="0" err="1"/>
              <a:t>fermentlaming</a:t>
            </a:r>
            <a:r>
              <a:rPr lang="en-US" dirty="0"/>
              <a:t> </a:t>
            </a:r>
            <a:r>
              <a:rPr lang="en-US" dirty="0" err="1"/>
              <a:t>faolligi</a:t>
            </a:r>
            <a:r>
              <a:rPr lang="en-US" dirty="0"/>
              <a:t> </a:t>
            </a:r>
            <a:r>
              <a:rPr lang="en-US" dirty="0" err="1"/>
              <a:t>pasayib</a:t>
            </a:r>
            <a:r>
              <a:rPr lang="en-US" dirty="0"/>
              <a:t>, </a:t>
            </a:r>
            <a:r>
              <a:rPr lang="en-US" dirty="0" err="1"/>
              <a:t>gidrolitik</a:t>
            </a:r>
            <a:r>
              <a:rPr lang="en-US" dirty="0"/>
              <a:t> (</a:t>
            </a:r>
            <a:r>
              <a:rPr lang="en-US" dirty="0" err="1"/>
              <a:t>parchalovchi</a:t>
            </a:r>
            <a:r>
              <a:rPr lang="en-US" dirty="0"/>
              <a:t>) </a:t>
            </a:r>
            <a:r>
              <a:rPr lang="en-US" dirty="0" err="1"/>
              <a:t>fermentlaming</a:t>
            </a:r>
            <a:r>
              <a:rPr lang="en-US" dirty="0"/>
              <a:t> </a:t>
            </a:r>
            <a:r>
              <a:rPr lang="en-US" dirty="0" err="1"/>
              <a:t>faolligi</a:t>
            </a:r>
            <a:r>
              <a:rPr lang="en-US" dirty="0"/>
              <a:t> </a:t>
            </a:r>
            <a:r>
              <a:rPr lang="en-US" dirty="0" err="1"/>
              <a:t>ortadi</a:t>
            </a:r>
            <a:r>
              <a:rPr lang="en-US" dirty="0"/>
              <a:t>.</a:t>
            </a:r>
            <a:endParaRPr lang="ru-RU" dirty="0"/>
          </a:p>
          <a:p>
            <a:pPr algn="l"/>
            <a:r>
              <a:rPr lang="en-US" dirty="0" err="1"/>
              <a:t>Uchinchidan</a:t>
            </a:r>
            <a:r>
              <a:rPr lang="en-US" dirty="0"/>
              <a:t>, </a:t>
            </a:r>
            <a:r>
              <a:rPr lang="en-US" dirty="0" err="1"/>
              <a:t>yuqoriga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dirty="0"/>
              <a:t>‘ </a:t>
            </a:r>
            <a:r>
              <a:rPr lang="en-US" dirty="0" err="1"/>
              <a:t>tariluvchi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oqimi</a:t>
            </a:r>
            <a:r>
              <a:rPr lang="en-US" dirty="0"/>
              <a:t> </a:t>
            </a:r>
            <a:r>
              <a:rPr lang="en-US" dirty="0" err="1"/>
              <a:t>natijasida</a:t>
            </a:r>
            <a:r>
              <a:rPr lang="en-US" dirty="0"/>
              <a:t> </a:t>
            </a:r>
            <a:r>
              <a:rPr lang="en-US" dirty="0" err="1"/>
              <a:t>ro‘y</a:t>
            </a:r>
            <a:endParaRPr lang="ru-RU" dirty="0"/>
          </a:p>
          <a:p>
            <a:pPr algn="l"/>
            <a:r>
              <a:rPr lang="en-US" dirty="0" err="1"/>
              <a:t>beradigan</a:t>
            </a:r>
            <a:r>
              <a:rPr lang="en-US" dirty="0"/>
              <a:t> </a:t>
            </a:r>
            <a:r>
              <a:rPr lang="en-US" dirty="0" err="1"/>
              <a:t>transpiratsiya</a:t>
            </a:r>
            <a:r>
              <a:rPr lang="en-US" dirty="0"/>
              <a:t> o ‘ </a:t>
            </a:r>
            <a:r>
              <a:rPr lang="en-US" dirty="0" err="1"/>
              <a:t>simlikni</a:t>
            </a:r>
            <a:r>
              <a:rPr lang="en-US" dirty="0"/>
              <a:t> </a:t>
            </a:r>
            <a:r>
              <a:rPr lang="en-US" dirty="0" err="1"/>
              <a:t>isib</a:t>
            </a:r>
            <a:r>
              <a:rPr lang="en-US" dirty="0"/>
              <a:t> </a:t>
            </a:r>
            <a:r>
              <a:rPr lang="en-US" dirty="0" err="1"/>
              <a:t>ketishdan</a:t>
            </a:r>
            <a:r>
              <a:rPr lang="en-US" dirty="0"/>
              <a:t> </a:t>
            </a:r>
            <a:r>
              <a:rPr lang="en-US" dirty="0" err="1"/>
              <a:t>saqlaydi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1809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Ammo </a:t>
            </a:r>
            <a:r>
              <a:rPr lang="en-US" dirty="0" err="1" smtClean="0"/>
              <a:t>bu</a:t>
            </a:r>
            <a:r>
              <a:rPr lang="en-US" dirty="0"/>
              <a:t> </a:t>
            </a:r>
            <a:r>
              <a:rPr lang="en-US" dirty="0" err="1" smtClean="0"/>
              <a:t>holat</a:t>
            </a:r>
            <a:r>
              <a:rPr lang="en-US" dirty="0" smtClean="0"/>
              <a:t> </a:t>
            </a:r>
            <a:r>
              <a:rPr lang="en-US" dirty="0" err="1"/>
              <a:t>hozircha</a:t>
            </a:r>
            <a:r>
              <a:rPr lang="en-US" dirty="0"/>
              <a:t> to‘ la </a:t>
            </a:r>
            <a:r>
              <a:rPr lang="en-US" dirty="0" err="1"/>
              <a:t>aniqlanmagan</a:t>
            </a:r>
            <a:r>
              <a:rPr lang="en-US" dirty="0"/>
              <a:t>.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issiqxonalarda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namligi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dirty="0"/>
              <a:t>‘ </a:t>
            </a:r>
            <a:r>
              <a:rPr lang="en-US" dirty="0" err="1"/>
              <a:t>Iganligi</a:t>
            </a:r>
            <a:r>
              <a:rPr lang="en-US" dirty="0"/>
              <a:t> </a:t>
            </a:r>
            <a:r>
              <a:rPr lang="en-US" dirty="0" err="1"/>
              <a:t>tufayli</a:t>
            </a:r>
            <a:r>
              <a:rPr lang="en-US" dirty="0"/>
              <a:t> </a:t>
            </a:r>
            <a:r>
              <a:rPr lang="en-US" dirty="0" err="1"/>
              <a:t>transpiratsiya</a:t>
            </a:r>
            <a:r>
              <a:rPr lang="en-US" dirty="0"/>
              <a:t> </a:t>
            </a:r>
            <a:r>
              <a:rPr lang="en-US" dirty="0" err="1"/>
              <a:t>jadalligi</a:t>
            </a:r>
            <a:r>
              <a:rPr lang="en-US" dirty="0"/>
              <a:t> </a:t>
            </a:r>
            <a:r>
              <a:rPr lang="en-US" dirty="0" err="1"/>
              <a:t>unchalik</a:t>
            </a:r>
            <a:r>
              <a:rPr lang="en-US" dirty="0"/>
              <a:t> </a:t>
            </a:r>
            <a:r>
              <a:rPr lang="en-US" dirty="0" err="1"/>
              <a:t>kuchli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emas</a:t>
            </a:r>
            <a:r>
              <a:rPr lang="en-US" dirty="0"/>
              <a:t>, </a:t>
            </a:r>
            <a:r>
              <a:rPr lang="en-US" dirty="0" err="1"/>
              <a:t>shunga</a:t>
            </a:r>
            <a:r>
              <a:rPr lang="en-US" dirty="0"/>
              <a:t> </a:t>
            </a:r>
            <a:r>
              <a:rPr lang="en-US" dirty="0" err="1"/>
              <a:t>qaramasdan</a:t>
            </a:r>
            <a:r>
              <a:rPr lang="en-US" dirty="0"/>
              <a:t> o ‘ </a:t>
            </a:r>
            <a:r>
              <a:rPr lang="en-US" dirty="0" err="1"/>
              <a:t>simliklar</a:t>
            </a:r>
            <a:r>
              <a:rPr lang="en-US" dirty="0"/>
              <a:t> </a:t>
            </a:r>
            <a:r>
              <a:rPr lang="en-US" dirty="0" err="1"/>
              <a:t>isib</a:t>
            </a:r>
            <a:r>
              <a:rPr lang="en-US" dirty="0"/>
              <a:t> </a:t>
            </a:r>
            <a:r>
              <a:rPr lang="en-US" dirty="0" err="1"/>
              <a:t>ketmaydi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Ksilema</a:t>
            </a:r>
            <a:r>
              <a:rPr lang="en-US" dirty="0"/>
              <a:t> </a:t>
            </a:r>
            <a:r>
              <a:rPr lang="en-US" dirty="0" err="1"/>
              <a:t>tomirlaridagi</a:t>
            </a:r>
            <a:r>
              <a:rPr lang="en-US" dirty="0"/>
              <a:t> </a:t>
            </a:r>
            <a:r>
              <a:rPr lang="en-US" dirty="0" err="1"/>
              <a:t>suvning</a:t>
            </a:r>
            <a:r>
              <a:rPr lang="en-US" dirty="0"/>
              <a:t>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kam</a:t>
            </a:r>
            <a:r>
              <a:rPr lang="en-US" dirty="0"/>
              <a:t> </a:t>
            </a:r>
            <a:r>
              <a:rPr lang="en-US" dirty="0" err="1"/>
              <a:t>tezligi</a:t>
            </a:r>
            <a:r>
              <a:rPr lang="en-US" dirty="0"/>
              <a:t>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tomirlar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devorlarining</a:t>
            </a:r>
            <a:r>
              <a:rPr lang="en-US" dirty="0"/>
              <a:t> </a:t>
            </a:r>
            <a:r>
              <a:rPr lang="en-US" dirty="0" err="1"/>
              <a:t>unga</a:t>
            </a:r>
            <a:r>
              <a:rPr lang="en-US" dirty="0"/>
              <a:t> </a:t>
            </a:r>
            <a:r>
              <a:rPr lang="en-US" dirty="0" err="1"/>
              <a:t>boMgan</a:t>
            </a:r>
            <a:r>
              <a:rPr lang="en-US" dirty="0"/>
              <a:t> </a:t>
            </a:r>
            <a:r>
              <a:rPr lang="en-US" dirty="0" err="1"/>
              <a:t>qarshiligining</a:t>
            </a:r>
            <a:r>
              <a:rPr lang="en-US" dirty="0"/>
              <a:t> ham </a:t>
            </a:r>
            <a:r>
              <a:rPr lang="en-US" dirty="0" err="1"/>
              <a:t>kam</a:t>
            </a:r>
            <a:r>
              <a:rPr lang="en-US" dirty="0"/>
              <a:t> </a:t>
            </a:r>
            <a:r>
              <a:rPr lang="en-US" dirty="0" err="1"/>
              <a:t>bo’lishiga</a:t>
            </a:r>
            <a:r>
              <a:rPr lang="en-US" dirty="0"/>
              <a:t> </a:t>
            </a:r>
            <a:r>
              <a:rPr lang="en-US" dirty="0" err="1"/>
              <a:t>olib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keladi</a:t>
            </a:r>
            <a:r>
              <a:rPr lang="en-US" dirty="0"/>
              <a:t>. </a:t>
            </a:r>
            <a:r>
              <a:rPr lang="en-US" dirty="0" err="1"/>
              <a:t>Suvning</a:t>
            </a:r>
            <a:r>
              <a:rPr lang="en-US" dirty="0"/>
              <a:t> o ‘ </a:t>
            </a:r>
            <a:r>
              <a:rPr lang="en-US" dirty="0" err="1"/>
              <a:t>simlik</a:t>
            </a:r>
            <a:r>
              <a:rPr lang="en-US" dirty="0"/>
              <a:t> </a:t>
            </a:r>
            <a:r>
              <a:rPr lang="en-US" dirty="0" err="1"/>
              <a:t>tanasi</a:t>
            </a:r>
            <a:r>
              <a:rPr lang="en-US" dirty="0"/>
              <a:t> </a:t>
            </a:r>
            <a:r>
              <a:rPr lang="en-US" dirty="0" err="1"/>
              <a:t>bo‘ylab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dirty="0"/>
              <a:t>‘ </a:t>
            </a:r>
            <a:r>
              <a:rPr lang="en-US" dirty="0" err="1"/>
              <a:t>tarilishiga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molekulalarining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biriga</a:t>
            </a:r>
            <a:r>
              <a:rPr lang="en-US" dirty="0"/>
              <a:t> </a:t>
            </a:r>
            <a:r>
              <a:rPr lang="en-US" dirty="0" err="1"/>
              <a:t>tortishish</a:t>
            </a:r>
            <a:r>
              <a:rPr lang="en-US" dirty="0"/>
              <a:t> </a:t>
            </a:r>
            <a:r>
              <a:rPr lang="en-US" dirty="0" err="1"/>
              <a:t>potensiallari</a:t>
            </a:r>
            <a:r>
              <a:rPr lang="en-US" dirty="0"/>
              <a:t> </a:t>
            </a:r>
            <a:r>
              <a:rPr lang="en-US" dirty="0" err="1"/>
              <a:t>kuchi</a:t>
            </a:r>
            <a:r>
              <a:rPr lang="en-US" dirty="0"/>
              <a:t> ham </a:t>
            </a:r>
            <a:r>
              <a:rPr lang="en-US" dirty="0" err="1"/>
              <a:t>katta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ta</a:t>
            </a:r>
            <a:r>
              <a:rPr lang="en-US" dirty="0"/>
              <a:t>’ </a:t>
            </a:r>
            <a:r>
              <a:rPr lang="en-US" dirty="0" smtClean="0"/>
              <a:t>sir</a:t>
            </a:r>
            <a:r>
              <a:rPr lang="en-US" dirty="0"/>
              <a:t> </a:t>
            </a:r>
            <a:r>
              <a:rPr lang="en-US" dirty="0" err="1" smtClean="0"/>
              <a:t>qiladi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, 20°C </a:t>
            </a:r>
            <a:r>
              <a:rPr lang="en-US" dirty="0" err="1"/>
              <a:t>haroratda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molekulalarining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biridan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ajralishga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qarshilik</a:t>
            </a:r>
            <a:r>
              <a:rPr lang="en-US" dirty="0"/>
              <a:t> </a:t>
            </a:r>
            <a:r>
              <a:rPr lang="en-US" dirty="0" err="1"/>
              <a:t>potensial</a:t>
            </a:r>
            <a:r>
              <a:rPr lang="en-US" dirty="0"/>
              <a:t> </a:t>
            </a:r>
            <a:r>
              <a:rPr lang="en-US" dirty="0" err="1"/>
              <a:t>bosimi</a:t>
            </a:r>
            <a:r>
              <a:rPr lang="en-US" dirty="0"/>
              <a:t> 30 </a:t>
            </a:r>
            <a:r>
              <a:rPr lang="en-US" dirty="0" err="1"/>
              <a:t>MPa</a:t>
            </a:r>
            <a:r>
              <a:rPr lang="en-US" dirty="0"/>
              <a:t>.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bosim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potensialining</a:t>
            </a:r>
            <a:r>
              <a:rPr lang="en-US" dirty="0"/>
              <a:t> o ‘ </a:t>
            </a:r>
            <a:r>
              <a:rPr lang="en-US" dirty="0" err="1"/>
              <a:t>zi</a:t>
            </a:r>
            <a:r>
              <a:rPr lang="en-US" dirty="0"/>
              <a:t> ham </a:t>
            </a:r>
            <a:r>
              <a:rPr lang="en-US" dirty="0" err="1"/>
              <a:t>ishqalanishga</a:t>
            </a:r>
            <a:r>
              <a:rPr lang="en-US" dirty="0"/>
              <a:t> </a:t>
            </a:r>
            <a:r>
              <a:rPr lang="en-US" dirty="0" err="1"/>
              <a:t>ketgan</a:t>
            </a:r>
            <a:r>
              <a:rPr lang="en-US" dirty="0"/>
              <a:t> </a:t>
            </a:r>
            <a:r>
              <a:rPr lang="en-US" dirty="0" err="1"/>
              <a:t>kuchni</a:t>
            </a:r>
            <a:r>
              <a:rPr lang="en-US" dirty="0"/>
              <a:t> </a:t>
            </a:r>
            <a:r>
              <a:rPr lang="en-US" dirty="0" err="1"/>
              <a:t>hisobga</a:t>
            </a:r>
            <a:r>
              <a:rPr lang="en-US" dirty="0"/>
              <a:t> </a:t>
            </a:r>
            <a:r>
              <a:rPr lang="en-US" dirty="0" err="1"/>
              <a:t>olgan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ham </a:t>
            </a:r>
            <a:r>
              <a:rPr lang="en-US" dirty="0" err="1"/>
              <a:t>suvni</a:t>
            </a:r>
            <a:r>
              <a:rPr lang="en-US" dirty="0"/>
              <a:t> </a:t>
            </a:r>
            <a:r>
              <a:rPr lang="en-US" dirty="0" err="1"/>
              <a:t>daraxt</a:t>
            </a:r>
            <a:r>
              <a:rPr lang="en-US" dirty="0"/>
              <a:t> </a:t>
            </a:r>
            <a:r>
              <a:rPr lang="en-US" dirty="0" err="1"/>
              <a:t>tanasi</a:t>
            </a:r>
            <a:r>
              <a:rPr lang="en-US" dirty="0"/>
              <a:t> </a:t>
            </a:r>
            <a:r>
              <a:rPr lang="en-US" dirty="0" err="1"/>
              <a:t>bo'ylab</a:t>
            </a:r>
            <a:r>
              <a:rPr lang="en-US" dirty="0"/>
              <a:t> 120-130 </a:t>
            </a:r>
            <a:r>
              <a:rPr lang="en-US" dirty="0" err="1"/>
              <a:t>metr</a:t>
            </a:r>
            <a:r>
              <a:rPr lang="en-US" dirty="0"/>
              <a:t> </a:t>
            </a:r>
            <a:r>
              <a:rPr lang="en-US" dirty="0" err="1"/>
              <a:t>balandlikka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dirty="0"/>
              <a:t>‘ </a:t>
            </a:r>
            <a:r>
              <a:rPr lang="en-US" dirty="0" err="1"/>
              <a:t>tarishga</a:t>
            </a:r>
            <a:r>
              <a:rPr lang="en-US" dirty="0"/>
              <a:t> </a:t>
            </a:r>
            <a:r>
              <a:rPr lang="en-US" dirty="0" err="1"/>
              <a:t>yetadi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Suvning</a:t>
            </a:r>
            <a:r>
              <a:rPr lang="en-US" dirty="0"/>
              <a:t> o` </a:t>
            </a:r>
            <a:r>
              <a:rPr lang="en-US" dirty="0" err="1"/>
              <a:t>simlik</a:t>
            </a:r>
            <a:r>
              <a:rPr lang="en-US" dirty="0"/>
              <a:t> </a:t>
            </a:r>
            <a:r>
              <a:rPr lang="en-US" dirty="0" err="1"/>
              <a:t>tanasiga</a:t>
            </a:r>
            <a:r>
              <a:rPr lang="en-US" dirty="0"/>
              <a:t> </a:t>
            </a:r>
            <a:r>
              <a:rPr lang="en-US" dirty="0" err="1"/>
              <a:t>kirishi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sarflanishi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muvozanati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deyiladi</a:t>
            </a:r>
            <a:r>
              <a:rPr lang="en-US" dirty="0"/>
              <a:t>.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miqdori</a:t>
            </a:r>
            <a:r>
              <a:rPr lang="en-US" dirty="0"/>
              <a:t> </a:t>
            </a:r>
            <a:r>
              <a:rPr lang="en-US" dirty="0" err="1"/>
              <a:t>bir-biriga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 Ammo </a:t>
            </a:r>
            <a:r>
              <a:rPr lang="en-US" dirty="0" err="1"/>
              <a:t>yozning</a:t>
            </a:r>
            <a:r>
              <a:rPr lang="en-US" dirty="0"/>
              <a:t> </a:t>
            </a:r>
            <a:r>
              <a:rPr lang="en-US" dirty="0" err="1"/>
              <a:t>issiq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jazirama</a:t>
            </a:r>
            <a:r>
              <a:rPr lang="en-US" dirty="0"/>
              <a:t> </a:t>
            </a:r>
            <a:r>
              <a:rPr lang="en-US" dirty="0" err="1"/>
              <a:t>kunlarida</a:t>
            </a:r>
            <a:r>
              <a:rPr lang="en-US" dirty="0"/>
              <a:t> </a:t>
            </a:r>
            <a:r>
              <a:rPr lang="en-US" dirty="0" err="1"/>
              <a:t>transpiratsiyaning</a:t>
            </a:r>
            <a:r>
              <a:rPr lang="en-US" dirty="0"/>
              <a:t> </a:t>
            </a:r>
            <a:r>
              <a:rPr lang="en-US" dirty="0" err="1"/>
              <a:t>miqdori</a:t>
            </a:r>
            <a:r>
              <a:rPr lang="en-US" dirty="0"/>
              <a:t> </a:t>
            </a:r>
            <a:r>
              <a:rPr lang="en-US" dirty="0" err="1"/>
              <a:t>ortadi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qabul</a:t>
            </a:r>
            <a:r>
              <a:rPr lang="en-US" dirty="0"/>
              <a:t> </a:t>
            </a:r>
            <a:r>
              <a:rPr lang="en-US" dirty="0" err="1"/>
              <a:t>qilinayotgan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bug’lanayotgan</a:t>
            </a:r>
            <a:r>
              <a:rPr lang="en-US" dirty="0"/>
              <a:t> </a:t>
            </a:r>
            <a:r>
              <a:rPr lang="en-US" dirty="0" err="1"/>
              <a:t>suvning</a:t>
            </a:r>
            <a:r>
              <a:rPr lang="en-US" dirty="0"/>
              <a:t> o ‘ </a:t>
            </a:r>
            <a:r>
              <a:rPr lang="en-US" dirty="0" err="1"/>
              <a:t>rnini</a:t>
            </a:r>
            <a:r>
              <a:rPr lang="en-US" dirty="0"/>
              <a:t> </a:t>
            </a:r>
            <a:r>
              <a:rPr lang="en-US" dirty="0" err="1"/>
              <a:t>bosa</a:t>
            </a:r>
            <a:r>
              <a:rPr lang="en-US" dirty="0"/>
              <a:t> </a:t>
            </a:r>
            <a:r>
              <a:rPr lang="en-US" dirty="0" err="1"/>
              <a:t>olmaydi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nisbiy</a:t>
            </a:r>
            <a:r>
              <a:rPr lang="en-US" dirty="0"/>
              <a:t> </a:t>
            </a:r>
            <a:r>
              <a:rPr lang="en-US" dirty="0" err="1"/>
              <a:t>tengsizlik</a:t>
            </a:r>
            <a:r>
              <a:rPr lang="en-US" dirty="0"/>
              <a:t> </a:t>
            </a:r>
            <a:r>
              <a:rPr lang="en-US" dirty="0" err="1"/>
              <a:t>paydo</a:t>
            </a:r>
            <a:r>
              <a:rPr lang="en-US" dirty="0"/>
              <a:t> </a:t>
            </a:r>
            <a:r>
              <a:rPr lang="en-US" dirty="0" err="1"/>
              <a:t>boMadi</a:t>
            </a:r>
            <a:r>
              <a:rPr lang="en-US" dirty="0"/>
              <a:t>. </a:t>
            </a:r>
            <a:r>
              <a:rPr lang="en-US" dirty="0" err="1"/>
              <a:t>Buni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taqchilligi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4810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Yuqoridan</a:t>
            </a:r>
            <a:r>
              <a:rPr lang="en-US" dirty="0"/>
              <a:t> </a:t>
            </a:r>
            <a:r>
              <a:rPr lang="en-US" dirty="0" err="1"/>
              <a:t>suvni</a:t>
            </a:r>
            <a:r>
              <a:rPr lang="en-US" dirty="0"/>
              <a:t> </a:t>
            </a:r>
            <a:r>
              <a:rPr lang="en-US" dirty="0" err="1"/>
              <a:t>harakatga</a:t>
            </a:r>
            <a:r>
              <a:rPr lang="en-US" dirty="0"/>
              <a:t> </a:t>
            </a:r>
            <a:r>
              <a:rPr lang="en-US" dirty="0" err="1"/>
              <a:t>keltiruvchi</a:t>
            </a:r>
            <a:r>
              <a:rPr lang="en-US" dirty="0"/>
              <a:t> </a:t>
            </a:r>
            <a:r>
              <a:rPr lang="en-US" dirty="0" err="1"/>
              <a:t>kuch</a:t>
            </a:r>
            <a:r>
              <a:rPr lang="en-US" dirty="0"/>
              <a:t> </a:t>
            </a:r>
            <a:r>
              <a:rPr lang="en-US" dirty="0" err="1"/>
              <a:t>transpiratsiya</a:t>
            </a:r>
            <a:r>
              <a:rPr lang="en-US" dirty="0"/>
              <a:t> </a:t>
            </a:r>
            <a:r>
              <a:rPr lang="en-US" dirty="0" err="1"/>
              <a:t>natijasida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bo’ladi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Transpiratsiya</a:t>
            </a:r>
            <a:r>
              <a:rPr lang="en-US" dirty="0"/>
              <a:t> </a:t>
            </a:r>
            <a:r>
              <a:rPr lang="en-US" dirty="0" err="1"/>
              <a:t>haroratga</a:t>
            </a:r>
            <a:r>
              <a:rPr lang="en-US" dirty="0"/>
              <a:t>, o‘ </a:t>
            </a:r>
            <a:r>
              <a:rPr lang="en-US" dirty="0" err="1"/>
              <a:t>simlik</a:t>
            </a:r>
            <a:r>
              <a:rPr lang="en-US" dirty="0"/>
              <a:t> </a:t>
            </a:r>
            <a:r>
              <a:rPr lang="en-US" dirty="0" err="1"/>
              <a:t>turiga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yashash</a:t>
            </a:r>
            <a:r>
              <a:rPr lang="en-US" dirty="0"/>
              <a:t> </a:t>
            </a:r>
            <a:r>
              <a:rPr lang="en-US" dirty="0" err="1"/>
              <a:t>sharoitlariga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b</a:t>
            </a:r>
            <a:r>
              <a:rPr lang="en-US" dirty="0" err="1" smtClean="0"/>
              <a:t>og’liqdir</a:t>
            </a:r>
            <a:r>
              <a:rPr lang="en-US" dirty="0"/>
              <a:t>. </a:t>
            </a:r>
            <a:r>
              <a:rPr lang="en-US" dirty="0" err="1"/>
              <a:t>Avval</a:t>
            </a:r>
            <a:r>
              <a:rPr lang="en-US" dirty="0"/>
              <a:t> </a:t>
            </a:r>
            <a:r>
              <a:rPr lang="en-US" dirty="0" err="1"/>
              <a:t>aytib</a:t>
            </a:r>
            <a:r>
              <a:rPr lang="en-US" dirty="0"/>
              <a:t> o ‘ </a:t>
            </a:r>
            <a:r>
              <a:rPr lang="en-US" dirty="0" err="1"/>
              <a:t>tganimizdek</a:t>
            </a:r>
            <a:r>
              <a:rPr lang="en-US" dirty="0"/>
              <a:t>, </a:t>
            </a:r>
            <a:r>
              <a:rPr lang="en-US" dirty="0" err="1"/>
              <a:t>transpiratsiya</a:t>
            </a:r>
            <a:r>
              <a:rPr lang="en-US" dirty="0"/>
              <a:t> </a:t>
            </a:r>
            <a:r>
              <a:rPr lang="en-US" dirty="0" err="1"/>
              <a:t>ikkita</a:t>
            </a:r>
            <a:r>
              <a:rPr lang="en-US" dirty="0"/>
              <a:t> </a:t>
            </a:r>
            <a:r>
              <a:rPr lang="en-US" dirty="0" err="1"/>
              <a:t>jarayondan</a:t>
            </a:r>
            <a:r>
              <a:rPr lang="en-US" dirty="0"/>
              <a:t>, </a:t>
            </a:r>
            <a:r>
              <a:rPr lang="en-US" dirty="0" err="1"/>
              <a:t>ya</a:t>
            </a:r>
            <a:r>
              <a:rPr lang="en-US" dirty="0"/>
              <a:t>’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suvning</a:t>
            </a:r>
            <a:r>
              <a:rPr lang="en-US" dirty="0"/>
              <a:t> </a:t>
            </a:r>
            <a:r>
              <a:rPr lang="en-US" dirty="0" err="1"/>
              <a:t>barg</a:t>
            </a:r>
            <a:r>
              <a:rPr lang="en-US" dirty="0"/>
              <a:t> </a:t>
            </a:r>
            <a:r>
              <a:rPr lang="en-US" dirty="0" err="1"/>
              <a:t>tomirchalari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mezofil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qatlami</a:t>
            </a:r>
            <a:r>
              <a:rPr lang="en-US" dirty="0"/>
              <a:t> </a:t>
            </a:r>
            <a:r>
              <a:rPr lang="en-US" dirty="0" err="1"/>
              <a:t>hujayralarga</a:t>
            </a:r>
            <a:r>
              <a:rPr lang="en-US" dirty="0"/>
              <a:t> </a:t>
            </a:r>
            <a:r>
              <a:rPr lang="en-US" dirty="0" err="1"/>
              <a:t>harakati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suvning</a:t>
            </a:r>
            <a:r>
              <a:rPr lang="en-US" dirty="0"/>
              <a:t> </a:t>
            </a:r>
            <a:r>
              <a:rPr lang="en-US" dirty="0" err="1"/>
              <a:t>hujayra</a:t>
            </a:r>
            <a:r>
              <a:rPr lang="en-US" dirty="0"/>
              <a:t> </a:t>
            </a:r>
            <a:r>
              <a:rPr lang="en-US" dirty="0" err="1"/>
              <a:t>devorlaridan</a:t>
            </a:r>
            <a:r>
              <a:rPr lang="en-US" dirty="0"/>
              <a:t> </a:t>
            </a:r>
            <a:r>
              <a:rPr lang="en-US" dirty="0" err="1"/>
              <a:t>hujayra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oraliqlariga</a:t>
            </a:r>
            <a:r>
              <a:rPr lang="en-US" dirty="0"/>
              <a:t>, so‘ </a:t>
            </a:r>
            <a:r>
              <a:rPr lang="en-US" dirty="0" err="1"/>
              <a:t>ngra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barg</a:t>
            </a:r>
            <a:r>
              <a:rPr lang="en-US" dirty="0"/>
              <a:t> </a:t>
            </a:r>
            <a:r>
              <a:rPr lang="en-US" dirty="0" err="1"/>
              <a:t>ogMzchalari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atrribsferaga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diffuziyalanishidan</a:t>
            </a:r>
            <a:r>
              <a:rPr lang="en-US" dirty="0"/>
              <a:t> </a:t>
            </a:r>
            <a:r>
              <a:rPr lang="en-US" dirty="0" err="1"/>
              <a:t>iboratdir</a:t>
            </a:r>
            <a:r>
              <a:rPr lang="en-US" dirty="0"/>
              <a:t>. Bu </a:t>
            </a:r>
            <a:r>
              <a:rPr lang="en-US" dirty="0" err="1"/>
              <a:t>holat</a:t>
            </a:r>
            <a:r>
              <a:rPr lang="en-US" dirty="0"/>
              <a:t> </a:t>
            </a:r>
            <a:r>
              <a:rPr lang="en-US" dirty="0" err="1"/>
              <a:t>Icibchali</a:t>
            </a:r>
            <a:r>
              <a:rPr lang="en-US" dirty="0"/>
              <a:t> </a:t>
            </a:r>
            <a:r>
              <a:rPr lang="en-US" dirty="0" err="1"/>
              <a:t>transpiratsiya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Agar </a:t>
            </a:r>
            <a:r>
              <a:rPr lang="en-US" dirty="0" err="1"/>
              <a:t>suv</a:t>
            </a:r>
            <a:r>
              <a:rPr lang="en-US" dirty="0"/>
              <a:t> epidermis </a:t>
            </a:r>
            <a:r>
              <a:rPr lang="en-US" dirty="0" err="1"/>
              <a:t>hujayralari</a:t>
            </a:r>
            <a:r>
              <a:rPr lang="en-US" dirty="0"/>
              <a:t> </a:t>
            </a:r>
            <a:r>
              <a:rPr lang="en-US" dirty="0" err="1"/>
              <a:t>devorlari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atmosferaga</a:t>
            </a:r>
            <a:r>
              <a:rPr lang="en-US" dirty="0"/>
              <a:t> </a:t>
            </a:r>
            <a:r>
              <a:rPr lang="en-US" dirty="0" err="1"/>
              <a:t>bug’lansa</a:t>
            </a:r>
            <a:r>
              <a:rPr lang="en-US" dirty="0"/>
              <a:t> </a:t>
            </a:r>
            <a:r>
              <a:rPr lang="en-US" dirty="0" err="1"/>
              <a:t>kutikular</a:t>
            </a:r>
            <a:r>
              <a:rPr lang="en-US" dirty="0"/>
              <a:t> </a:t>
            </a:r>
            <a:r>
              <a:rPr lang="en-US" dirty="0" err="1"/>
              <a:t>transpiratsiya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 </a:t>
            </a:r>
            <a:r>
              <a:rPr lang="en-US" dirty="0" err="1"/>
              <a:t>Bundan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dirty="0"/>
              <a:t>‘ </a:t>
            </a:r>
            <a:r>
              <a:rPr lang="en-US" dirty="0" err="1"/>
              <a:t>proq</a:t>
            </a:r>
            <a:r>
              <a:rPr lang="en-US" dirty="0"/>
              <a:t> </a:t>
            </a:r>
            <a:r>
              <a:rPr lang="en-US" dirty="0" err="1"/>
              <a:t>qish</a:t>
            </a:r>
            <a:r>
              <a:rPr lang="en-US" dirty="0"/>
              <a:t> </a:t>
            </a:r>
            <a:r>
              <a:rPr lang="en-US" dirty="0" err="1"/>
              <a:t>faslida</a:t>
            </a:r>
            <a:r>
              <a:rPr lang="en-US" dirty="0"/>
              <a:t> </a:t>
            </a:r>
            <a:r>
              <a:rPr lang="en-US" dirty="0" err="1"/>
              <a:t>bo’ladigan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daraxtlar</a:t>
            </a:r>
            <a:r>
              <a:rPr lang="en-US" dirty="0"/>
              <a:t> </a:t>
            </a:r>
            <a:r>
              <a:rPr lang="en-US" dirty="0" err="1"/>
              <a:t>tanasidagi</a:t>
            </a:r>
            <a:r>
              <a:rPr lang="en-US" dirty="0"/>
              <a:t> </a:t>
            </a:r>
            <a:r>
              <a:rPr lang="en-US" dirty="0" err="1"/>
              <a:t>yasmiqchalar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bo’ladigan</a:t>
            </a:r>
            <a:r>
              <a:rPr lang="en-US" dirty="0"/>
              <a:t> </a:t>
            </a:r>
            <a:r>
              <a:rPr lang="en-US" dirty="0" err="1"/>
              <a:t>transpiratsiya</a:t>
            </a:r>
            <a:r>
              <a:rPr lang="en-US" dirty="0"/>
              <a:t> ham </a:t>
            </a:r>
            <a:r>
              <a:rPr lang="en-US" dirty="0" err="1"/>
              <a:t>mavjud</a:t>
            </a:r>
            <a:r>
              <a:rPr lang="en-US" dirty="0"/>
              <a:t>. Bu </a:t>
            </a:r>
            <a:r>
              <a:rPr lang="en-US" dirty="0" err="1"/>
              <a:t>transpiratsiya</a:t>
            </a:r>
            <a:r>
              <a:rPr lang="en-US" dirty="0"/>
              <a:t> </a:t>
            </a:r>
            <a:r>
              <a:rPr lang="en-US" dirty="0" err="1"/>
              <a:t>peridermal</a:t>
            </a:r>
            <a:r>
              <a:rPr lang="en-US" dirty="0"/>
              <a:t> </a:t>
            </a:r>
            <a:r>
              <a:rPr lang="en-US" dirty="0" err="1"/>
              <a:t>transpiratsiya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Labchali</a:t>
            </a:r>
            <a:r>
              <a:rPr lang="en-US" dirty="0"/>
              <a:t> </a:t>
            </a:r>
            <a:r>
              <a:rPr lang="en-US" dirty="0" err="1"/>
              <a:t>transpiratsiya</a:t>
            </a:r>
            <a:r>
              <a:rPr lang="en-US" dirty="0"/>
              <a:t>. </a:t>
            </a:r>
            <a:r>
              <a:rPr lang="en-US" dirty="0" err="1"/>
              <a:t>Barg</a:t>
            </a:r>
            <a:r>
              <a:rPr lang="en-US" dirty="0"/>
              <a:t> </a:t>
            </a:r>
            <a:r>
              <a:rPr lang="en-US" dirty="0" err="1"/>
              <a:t>og’izchalari</a:t>
            </a:r>
            <a:r>
              <a:rPr lang="en-US" dirty="0"/>
              <a:t> (</a:t>
            </a:r>
            <a:r>
              <a:rPr lang="en-US" dirty="0" err="1"/>
              <a:t>labchalari</a:t>
            </a:r>
            <a:r>
              <a:rPr lang="en-US" dirty="0"/>
              <a:t>) </a:t>
            </a:r>
            <a:r>
              <a:rPr lang="en-US" dirty="0" err="1"/>
              <a:t>suv</a:t>
            </a:r>
            <a:r>
              <a:rPr lang="en-US" dirty="0"/>
              <a:t> bug‘ i,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CO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O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o ‘ </a:t>
            </a:r>
            <a:r>
              <a:rPr lang="en-US" dirty="0" err="1"/>
              <a:t>tkazuvchi</a:t>
            </a:r>
            <a:r>
              <a:rPr lang="en-US" dirty="0"/>
              <a:t> </a:t>
            </a:r>
            <a:r>
              <a:rPr lang="en-US" dirty="0" err="1"/>
              <a:t>yoM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. </a:t>
            </a:r>
            <a:r>
              <a:rPr lang="en-US" dirty="0" err="1"/>
              <a:t>Barg</a:t>
            </a:r>
            <a:r>
              <a:rPr lang="en-US" dirty="0"/>
              <a:t> </a:t>
            </a:r>
            <a:r>
              <a:rPr lang="en-US" dirty="0" err="1"/>
              <a:t>og’izchalari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tomonida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tomonida</a:t>
            </a:r>
            <a:r>
              <a:rPr lang="en-US" dirty="0"/>
              <a:t> </a:t>
            </a:r>
            <a:r>
              <a:rPr lang="en-US" dirty="0" err="1"/>
              <a:t>bo’lishi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8337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/>
              <a:t>Kutikular</a:t>
            </a:r>
            <a:r>
              <a:rPr lang="en-US" dirty="0"/>
              <a:t> </a:t>
            </a:r>
            <a:r>
              <a:rPr lang="en-US" dirty="0" err="1"/>
              <a:t>transpiratsiya</a:t>
            </a:r>
            <a:r>
              <a:rPr lang="en-US" dirty="0"/>
              <a:t>. </a:t>
            </a:r>
            <a:r>
              <a:rPr lang="en-US" dirty="0" err="1"/>
              <a:t>Barg</a:t>
            </a:r>
            <a:r>
              <a:rPr lang="en-US" dirty="0"/>
              <a:t> </a:t>
            </a:r>
            <a:r>
              <a:rPr lang="en-US" dirty="0" err="1"/>
              <a:t>og’izchalari</a:t>
            </a:r>
            <a:r>
              <a:rPr lang="en-US" dirty="0"/>
              <a:t> </a:t>
            </a:r>
            <a:r>
              <a:rPr lang="en-US" dirty="0" err="1"/>
              <a:t>ochiq</a:t>
            </a:r>
            <a:r>
              <a:rPr lang="en-US" dirty="0"/>
              <a:t> </a:t>
            </a:r>
            <a:r>
              <a:rPr lang="en-US" dirty="0" err="1"/>
              <a:t>holatdaligida</a:t>
            </a:r>
            <a:endParaRPr lang="ru-RU" dirty="0"/>
          </a:p>
          <a:p>
            <a:r>
              <a:rPr lang="en-US" dirty="0" err="1"/>
              <a:t>kutikular</a:t>
            </a:r>
            <a:r>
              <a:rPr lang="en-US" dirty="0"/>
              <a:t> </a:t>
            </a:r>
            <a:r>
              <a:rPr lang="en-US" dirty="0" err="1"/>
              <a:t>transpiratsiyaning</a:t>
            </a:r>
            <a:r>
              <a:rPr lang="en-US" dirty="0"/>
              <a:t> </a:t>
            </a:r>
            <a:r>
              <a:rPr lang="en-US" dirty="0" err="1"/>
              <a:t>miqdori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kam</a:t>
            </a:r>
            <a:r>
              <a:rPr lang="en-US" dirty="0"/>
              <a:t> </a:t>
            </a:r>
            <a:r>
              <a:rPr lang="en-US" dirty="0" err="1"/>
              <a:t>bo’ladi</a:t>
            </a:r>
            <a:r>
              <a:rPr lang="en-US" dirty="0"/>
              <a:t>. Ammo</a:t>
            </a:r>
            <a:endParaRPr lang="ru-RU" dirty="0"/>
          </a:p>
          <a:p>
            <a:r>
              <a:rPr lang="en-US" dirty="0" err="1"/>
              <a:t>qurg</a:t>
            </a:r>
            <a:r>
              <a:rPr lang="en-US" dirty="0"/>
              <a:t>‘ </a:t>
            </a:r>
            <a:r>
              <a:rPr lang="en-US" dirty="0" err="1"/>
              <a:t>oqchilik</a:t>
            </a:r>
            <a:r>
              <a:rPr lang="en-US" dirty="0"/>
              <a:t> </a:t>
            </a:r>
            <a:r>
              <a:rPr lang="en-US" dirty="0" err="1"/>
              <a:t>sharoitda</a:t>
            </a:r>
            <a:r>
              <a:rPr lang="en-US" dirty="0"/>
              <a:t> </a:t>
            </a:r>
            <a:r>
              <a:rPr lang="en-US" dirty="0" err="1"/>
              <a:t>bo’lgani</a:t>
            </a:r>
            <a:r>
              <a:rPr lang="en-US" dirty="0"/>
              <a:t> </a:t>
            </a:r>
            <a:r>
              <a:rPr lang="en-US" dirty="0" err="1"/>
              <a:t>kabi</a:t>
            </a:r>
            <a:r>
              <a:rPr lang="en-US" dirty="0"/>
              <a:t> </a:t>
            </a:r>
            <a:r>
              <a:rPr lang="en-US" dirty="0" err="1"/>
              <a:t>labchalar</a:t>
            </a:r>
            <a:r>
              <a:rPr lang="en-US" dirty="0"/>
              <a:t> </a:t>
            </a:r>
            <a:r>
              <a:rPr lang="en-US" dirty="0" err="1"/>
              <a:t>yopiq</a:t>
            </a:r>
            <a:r>
              <a:rPr lang="en-US" dirty="0"/>
              <a:t> </a:t>
            </a:r>
            <a:r>
              <a:rPr lang="en-US" dirty="0" err="1"/>
              <a:t>bo’lganda</a:t>
            </a:r>
            <a:endParaRPr lang="ru-RU" dirty="0"/>
          </a:p>
          <a:p>
            <a:r>
              <a:rPr lang="en-US" dirty="0" err="1"/>
              <a:t>kutikulyarranspiratsiyaning</a:t>
            </a:r>
            <a:r>
              <a:rPr lang="en-US" dirty="0"/>
              <a:t> </a:t>
            </a:r>
            <a:r>
              <a:rPr lang="en-US" dirty="0" err="1"/>
              <a:t>miqdori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bo’lib</a:t>
            </a:r>
            <a:r>
              <a:rPr lang="en-US" dirty="0"/>
              <a:t> 50%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yetishi</a:t>
            </a:r>
            <a:endParaRPr lang="ru-RU" dirty="0"/>
          </a:p>
          <a:p>
            <a:r>
              <a:rPr lang="en-US" dirty="0" err="1"/>
              <a:t>mumkin</a:t>
            </a:r>
            <a:r>
              <a:rPr lang="en-US" dirty="0"/>
              <a:t>. Ammo </a:t>
            </a:r>
            <a:r>
              <a:rPr lang="en-US" dirty="0" err="1"/>
              <a:t>kutikulyar</a:t>
            </a:r>
            <a:r>
              <a:rPr lang="en-US" dirty="0"/>
              <a:t> </a:t>
            </a:r>
            <a:r>
              <a:rPr lang="en-US" dirty="0" err="1"/>
              <a:t>transpiratsiyaning</a:t>
            </a:r>
            <a:r>
              <a:rPr lang="en-US" dirty="0"/>
              <a:t> </a:t>
            </a:r>
            <a:r>
              <a:rPr lang="en-US" dirty="0" err="1"/>
              <a:t>miqdori</a:t>
            </a:r>
            <a:r>
              <a:rPr lang="en-US" dirty="0"/>
              <a:t> </a:t>
            </a:r>
            <a:r>
              <a:rPr lang="en-US" dirty="0" err="1"/>
              <a:t>barglaming</a:t>
            </a:r>
            <a:endParaRPr lang="ru-RU" dirty="0"/>
          </a:p>
          <a:p>
            <a:r>
              <a:rPr lang="en-US" dirty="0" err="1"/>
              <a:t>yoshiga</a:t>
            </a:r>
            <a:r>
              <a:rPr lang="en-US" dirty="0"/>
              <a:t> ham </a:t>
            </a:r>
            <a:r>
              <a:rPr lang="en-US" dirty="0" err="1"/>
              <a:t>bogMiq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yosh</a:t>
            </a:r>
            <a:r>
              <a:rPr lang="en-US" dirty="0"/>
              <a:t> </a:t>
            </a:r>
            <a:r>
              <a:rPr lang="en-US" dirty="0" err="1"/>
              <a:t>barglarda</a:t>
            </a:r>
            <a:r>
              <a:rPr lang="en-US" dirty="0"/>
              <a:t> </a:t>
            </a:r>
            <a:r>
              <a:rPr lang="en-US" dirty="0" err="1"/>
              <a:t>kutikular</a:t>
            </a:r>
            <a:r>
              <a:rPr lang="en-US" dirty="0"/>
              <a:t> </a:t>
            </a:r>
            <a:r>
              <a:rPr lang="en-US" dirty="0" err="1"/>
              <a:t>transpiratsiyaning</a:t>
            </a:r>
            <a:r>
              <a:rPr lang="en-US" dirty="0"/>
              <a:t> </a:t>
            </a:r>
            <a:r>
              <a:rPr lang="en-US" dirty="0" err="1"/>
              <a:t>darajasi</a:t>
            </a:r>
            <a:r>
              <a:rPr lang="en-US" dirty="0"/>
              <a:t> </a:t>
            </a: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miqdordan</a:t>
            </a:r>
            <a:r>
              <a:rPr lang="en-US" dirty="0"/>
              <a:t> ~50% </a:t>
            </a:r>
            <a:r>
              <a:rPr lang="en-US" dirty="0" err="1"/>
              <a:t>boMsa</a:t>
            </a:r>
            <a:r>
              <a:rPr lang="en-US" dirty="0"/>
              <a:t>, </a:t>
            </a:r>
            <a:r>
              <a:rPr lang="en-US" dirty="0" err="1"/>
              <a:t>yetuk</a:t>
            </a:r>
            <a:endParaRPr lang="ru-RU" dirty="0"/>
          </a:p>
          <a:p>
            <a:r>
              <a:rPr lang="en-US" dirty="0" err="1"/>
              <a:t>barglarda</a:t>
            </a:r>
            <a:r>
              <a:rPr lang="en-US" dirty="0"/>
              <a:t>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dirty="0"/>
              <a:t>‘ </a:t>
            </a:r>
            <a:r>
              <a:rPr lang="en-US" dirty="0" err="1"/>
              <a:t>rsatkich</a:t>
            </a:r>
            <a:r>
              <a:rPr lang="en-US" dirty="0"/>
              <a:t> ~10%. </a:t>
            </a:r>
            <a:r>
              <a:rPr lang="en-US" dirty="0" err="1"/>
              <a:t>Barglar</a:t>
            </a:r>
            <a:r>
              <a:rPr lang="en-US" dirty="0"/>
              <a:t> </a:t>
            </a:r>
            <a:r>
              <a:rPr lang="en-US" dirty="0" err="1"/>
              <a:t>qarib</a:t>
            </a:r>
            <a:r>
              <a:rPr lang="en-US" dirty="0"/>
              <a:t> </a:t>
            </a:r>
            <a:r>
              <a:rPr lang="en-US" dirty="0" err="1"/>
              <a:t>borishi</a:t>
            </a:r>
            <a:r>
              <a:rPr lang="en-US" dirty="0"/>
              <a:t> </a:t>
            </a:r>
            <a:r>
              <a:rPr lang="en-US" dirty="0" err="1"/>
              <a:t>bilan</a:t>
            </a:r>
            <a:endParaRPr lang="ru-RU" dirty="0"/>
          </a:p>
          <a:p>
            <a:r>
              <a:rPr lang="en-US" dirty="0" err="1"/>
              <a:t>kutikulalar</a:t>
            </a:r>
            <a:r>
              <a:rPr lang="en-US" dirty="0"/>
              <a:t> </a:t>
            </a:r>
            <a:r>
              <a:rPr lang="en-US" dirty="0" err="1"/>
              <a:t>darz</a:t>
            </a:r>
            <a:r>
              <a:rPr lang="en-US" dirty="0"/>
              <a:t> </a:t>
            </a:r>
            <a:r>
              <a:rPr lang="en-US" dirty="0" err="1"/>
              <a:t>ketib</a:t>
            </a:r>
            <a:r>
              <a:rPr lang="en-US" dirty="0"/>
              <a:t> </a:t>
            </a:r>
            <a:r>
              <a:rPr lang="en-US" dirty="0" err="1"/>
              <a:t>yemirila</a:t>
            </a:r>
            <a:r>
              <a:rPr lang="en-US" dirty="0"/>
              <a:t> </a:t>
            </a:r>
            <a:r>
              <a:rPr lang="en-US" dirty="0" err="1"/>
              <a:t>boshlaydi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kutikular</a:t>
            </a:r>
            <a:r>
              <a:rPr lang="en-US" dirty="0"/>
              <a:t> </a:t>
            </a:r>
            <a:r>
              <a:rPr lang="en-US" dirty="0" err="1"/>
              <a:t>transpiratsiyaning</a:t>
            </a:r>
            <a:endParaRPr lang="ru-RU" dirty="0"/>
          </a:p>
          <a:p>
            <a:r>
              <a:rPr lang="en-US" dirty="0" err="1"/>
              <a:t>miqdori</a:t>
            </a:r>
            <a:r>
              <a:rPr lang="en-US" dirty="0"/>
              <a:t> ham </a:t>
            </a:r>
            <a:r>
              <a:rPr lang="en-US" dirty="0" err="1"/>
              <a:t>birmuncha</a:t>
            </a:r>
            <a:r>
              <a:rPr lang="en-US" dirty="0"/>
              <a:t> </a:t>
            </a:r>
            <a:r>
              <a:rPr lang="en-US" dirty="0" err="1"/>
              <a:t>ortishi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Kutikulyar</a:t>
            </a:r>
            <a:r>
              <a:rPr lang="en-US" dirty="0"/>
              <a:t> </a:t>
            </a:r>
            <a:r>
              <a:rPr lang="en-US" dirty="0" err="1"/>
              <a:t>transpiratsiyaning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miqdori</a:t>
            </a:r>
            <a:r>
              <a:rPr lang="en-US" dirty="0"/>
              <a:t> </a:t>
            </a:r>
            <a:r>
              <a:rPr lang="en-US" dirty="0" err="1"/>
              <a:t>labchalar</a:t>
            </a:r>
            <a:r>
              <a:rPr lang="en-US" dirty="0"/>
              <a:t> </a:t>
            </a:r>
            <a:r>
              <a:rPr lang="en-US" dirty="0" err="1"/>
              <a:t>doimo</a:t>
            </a:r>
            <a:endParaRPr lang="ru-RU" dirty="0"/>
          </a:p>
          <a:p>
            <a:r>
              <a:rPr lang="en-US" dirty="0" err="1"/>
              <a:t>ochiq</a:t>
            </a:r>
            <a:r>
              <a:rPr lang="en-US" dirty="0"/>
              <a:t> </a:t>
            </a:r>
            <a:r>
              <a:rPr lang="en-US" dirty="0" err="1"/>
              <a:t>holatda</a:t>
            </a:r>
            <a:r>
              <a:rPr lang="en-US" dirty="0"/>
              <a:t> </a:t>
            </a:r>
            <a:r>
              <a:rPr lang="en-US" dirty="0" err="1"/>
              <a:t>boMgan</a:t>
            </a:r>
            <a:r>
              <a:rPr lang="en-US" dirty="0"/>
              <a:t>, </a:t>
            </a:r>
            <a:r>
              <a:rPr lang="en-US" dirty="0" err="1"/>
              <a:t>suvda</a:t>
            </a:r>
            <a:r>
              <a:rPr lang="en-US" dirty="0"/>
              <a:t> </a:t>
            </a:r>
            <a:r>
              <a:rPr lang="en-US" dirty="0" err="1"/>
              <a:t>suzib</a:t>
            </a:r>
            <a:r>
              <a:rPr lang="en-US" dirty="0"/>
              <a:t> </a:t>
            </a:r>
            <a:r>
              <a:rPr lang="en-US" dirty="0" err="1"/>
              <a:t>yuruvchi</a:t>
            </a:r>
            <a:r>
              <a:rPr lang="en-US" dirty="0"/>
              <a:t> o‘ </a:t>
            </a:r>
            <a:r>
              <a:rPr lang="en-US" dirty="0" err="1"/>
              <a:t>simliklarda</a:t>
            </a:r>
            <a:r>
              <a:rPr lang="en-US" dirty="0"/>
              <a:t> </a:t>
            </a:r>
            <a:r>
              <a:rPr lang="en-US" dirty="0" err="1"/>
              <a:t>kuzatiladi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Ulardagi</a:t>
            </a:r>
            <a:r>
              <a:rPr lang="en-US" dirty="0"/>
              <a:t> </a:t>
            </a: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transpiratsiyaning</a:t>
            </a:r>
            <a:r>
              <a:rPr lang="en-US" dirty="0"/>
              <a:t> </a:t>
            </a:r>
            <a:r>
              <a:rPr lang="en-US" dirty="0" err="1"/>
              <a:t>miqdori</a:t>
            </a:r>
            <a:r>
              <a:rPr lang="en-US" dirty="0"/>
              <a:t> 180-400 mg/sm2 </a:t>
            </a:r>
            <a:r>
              <a:rPr lang="en-US" dirty="0" err="1"/>
              <a:t>soat</a:t>
            </a:r>
            <a:endParaRPr lang="ru-RU" dirty="0"/>
          </a:p>
          <a:p>
            <a:r>
              <a:rPr lang="en-US" dirty="0"/>
              <a:t> </a:t>
            </a:r>
            <a:r>
              <a:rPr lang="en-US" dirty="0" err="1"/>
              <a:t>Bo’lsa</a:t>
            </a:r>
            <a:r>
              <a:rPr lang="en-US" dirty="0"/>
              <a:t>, </a:t>
            </a:r>
            <a:r>
              <a:rPr lang="en-US" dirty="0" err="1"/>
              <a:t>kutikulyar</a:t>
            </a:r>
            <a:r>
              <a:rPr lang="en-US" dirty="0"/>
              <a:t> </a:t>
            </a:r>
            <a:r>
              <a:rPr lang="en-US" dirty="0" err="1"/>
              <a:t>tranpirasiyaning</a:t>
            </a:r>
            <a:r>
              <a:rPr lang="en-US" dirty="0"/>
              <a:t> </a:t>
            </a:r>
            <a:r>
              <a:rPr lang="en-US" dirty="0" err="1"/>
              <a:t>miqdori</a:t>
            </a:r>
            <a:r>
              <a:rPr lang="en-US" dirty="0"/>
              <a:t> ~50%.</a:t>
            </a:r>
            <a:endParaRPr lang="ru-RU" dirty="0"/>
          </a:p>
          <a:p>
            <a:r>
              <a:rPr lang="en-US" dirty="0"/>
              <a:t>Biz </a:t>
            </a:r>
            <a:r>
              <a:rPr lang="en-US" dirty="0" err="1"/>
              <a:t>quyida</a:t>
            </a:r>
            <a:r>
              <a:rPr lang="en-US" dirty="0"/>
              <a:t> </a:t>
            </a:r>
            <a:r>
              <a:rPr lang="en-US" dirty="0" err="1"/>
              <a:t>ayrim</a:t>
            </a:r>
            <a:r>
              <a:rPr lang="en-US" dirty="0"/>
              <a:t> </a:t>
            </a:r>
            <a:r>
              <a:rPr lang="en-US" dirty="0" err="1"/>
              <a:t>guruh</a:t>
            </a:r>
            <a:r>
              <a:rPr lang="en-US" dirty="0"/>
              <a:t> o‘ </a:t>
            </a:r>
            <a:r>
              <a:rPr lang="en-US" dirty="0" err="1"/>
              <a:t>simliklar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kutikular</a:t>
            </a:r>
            <a:endParaRPr lang="ru-RU" dirty="0"/>
          </a:p>
          <a:p>
            <a:r>
              <a:rPr lang="en-US" dirty="0" err="1"/>
              <a:t>transpiratsiya</a:t>
            </a:r>
            <a:r>
              <a:rPr lang="en-US" dirty="0"/>
              <a:t>’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miqdorlarini</a:t>
            </a:r>
            <a:r>
              <a:rPr lang="en-US" dirty="0"/>
              <a:t> </a:t>
            </a:r>
            <a:r>
              <a:rPr lang="en-US" dirty="0" err="1"/>
              <a:t>keltiramiz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O ‘ </a:t>
            </a:r>
            <a:r>
              <a:rPr lang="en-US" dirty="0" err="1"/>
              <a:t>simliklarda</a:t>
            </a:r>
            <a:r>
              <a:rPr lang="en-US" dirty="0"/>
              <a:t> </a:t>
            </a:r>
            <a:r>
              <a:rPr lang="en-US" dirty="0" err="1"/>
              <a:t>suvning</a:t>
            </a:r>
            <a:r>
              <a:rPr lang="en-US" dirty="0"/>
              <a:t> </a:t>
            </a:r>
            <a:r>
              <a:rPr lang="en-US" dirty="0" err="1"/>
              <a:t>bug’lanishi</a:t>
            </a:r>
            <a:r>
              <a:rPr lang="en-US" dirty="0"/>
              <a:t> </a:t>
            </a:r>
            <a:r>
              <a:rPr lang="en-US" dirty="0" err="1"/>
              <a:t>qisman</a:t>
            </a:r>
            <a:r>
              <a:rPr lang="en-US" dirty="0"/>
              <a:t> </a:t>
            </a:r>
            <a:r>
              <a:rPr lang="en-US" dirty="0" err="1"/>
              <a:t>darajada</a:t>
            </a:r>
            <a:r>
              <a:rPr lang="en-US" dirty="0"/>
              <a:t> </a:t>
            </a:r>
            <a:r>
              <a:rPr lang="en-US" dirty="0" err="1"/>
              <a:t>kurtaklar</a:t>
            </a:r>
            <a:r>
              <a:rPr lang="en-US" dirty="0"/>
              <a:t> </a:t>
            </a:r>
            <a:r>
              <a:rPr lang="en-US" dirty="0" err="1"/>
              <a:t>va</a:t>
            </a:r>
            <a:endParaRPr lang="ru-RU" dirty="0"/>
          </a:p>
          <a:p>
            <a:r>
              <a:rPr lang="en-US" dirty="0" err="1"/>
              <a:t>meva</a:t>
            </a:r>
            <a:r>
              <a:rPr lang="en-US" dirty="0"/>
              <a:t> </a:t>
            </a:r>
            <a:r>
              <a:rPr lang="en-US" dirty="0" err="1"/>
              <a:t>organlaridan</a:t>
            </a:r>
            <a:r>
              <a:rPr lang="en-US" dirty="0"/>
              <a:t> ham </a:t>
            </a:r>
            <a:r>
              <a:rPr lang="en-US" dirty="0" err="1"/>
              <a:t>bug’lanishi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kungaboqar</a:t>
            </a:r>
            <a:endParaRPr lang="ru-RU" dirty="0"/>
          </a:p>
          <a:p>
            <a:r>
              <a:rPr lang="en-US" dirty="0"/>
              <a:t> </a:t>
            </a:r>
            <a:r>
              <a:rPr lang="en-US" dirty="0" err="1"/>
              <a:t>savatchasidan</a:t>
            </a:r>
            <a:r>
              <a:rPr lang="en-US" dirty="0"/>
              <a:t>, </a:t>
            </a:r>
            <a:r>
              <a:rPr lang="en-US" dirty="0" err="1"/>
              <a:t>ko</a:t>
            </a:r>
            <a:r>
              <a:rPr lang="en-US" dirty="0"/>
              <a:t>‘ </a:t>
            </a:r>
            <a:r>
              <a:rPr lang="en-US" dirty="0" err="1"/>
              <a:t>knori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dirty="0"/>
              <a:t>‘ </a:t>
            </a:r>
            <a:r>
              <a:rPr lang="en-US" dirty="0" err="1"/>
              <a:t>sagidan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qalampir</a:t>
            </a:r>
            <a:r>
              <a:rPr lang="en-US" dirty="0"/>
              <a:t> </a:t>
            </a:r>
            <a:r>
              <a:rPr lang="en-US" dirty="0" err="1"/>
              <a:t>mevasidan</a:t>
            </a:r>
            <a:r>
              <a:rPr lang="en-US" dirty="0"/>
              <a:t> </a:t>
            </a:r>
            <a:r>
              <a:rPr lang="en-US" dirty="0" err="1"/>
              <a:t>shu</a:t>
            </a:r>
            <a:endParaRPr lang="ru-RU" dirty="0"/>
          </a:p>
          <a:p>
            <a:r>
              <a:rPr lang="en-US" dirty="0"/>
              <a:t>o ‘ </a:t>
            </a:r>
            <a:r>
              <a:rPr lang="en-US" dirty="0" err="1"/>
              <a:t>simliklaming</a:t>
            </a:r>
            <a:r>
              <a:rPr lang="en-US" dirty="0"/>
              <a:t> </a:t>
            </a:r>
            <a:r>
              <a:rPr lang="en-US" dirty="0" err="1"/>
              <a:t>barglarining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birlik</a:t>
            </a:r>
            <a:r>
              <a:rPr lang="en-US" dirty="0"/>
              <a:t> </a:t>
            </a:r>
            <a:r>
              <a:rPr lang="en-US" dirty="0" err="1"/>
              <a:t>yuzasiga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ancha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dirty="0"/>
              <a:t>‘ p</a:t>
            </a:r>
            <a:endParaRPr lang="ru-RU" dirty="0"/>
          </a:p>
          <a:p>
            <a:r>
              <a:rPr lang="en-US" dirty="0" err="1"/>
              <a:t>miqdorda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bugManishi</a:t>
            </a:r>
            <a:r>
              <a:rPr lang="en-US" dirty="0"/>
              <a:t> </a:t>
            </a:r>
            <a:r>
              <a:rPr lang="en-US" dirty="0" err="1"/>
              <a:t>kuzatiladi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8394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Guttatsiya</a:t>
            </a:r>
            <a:r>
              <a:rPr lang="en-US" dirty="0"/>
              <a:t>. Bu hoi </a:t>
            </a:r>
            <a:r>
              <a:rPr lang="en-US" dirty="0" err="1"/>
              <a:t>namlik</a:t>
            </a:r>
            <a:r>
              <a:rPr lang="en-US" dirty="0"/>
              <a:t> </a:t>
            </a:r>
            <a:r>
              <a:rPr lang="en-US" dirty="0" err="1"/>
              <a:t>darajasi</a:t>
            </a:r>
            <a:r>
              <a:rPr lang="en-US" dirty="0"/>
              <a:t> o ‘ ta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joyda</a:t>
            </a:r>
            <a:r>
              <a:rPr lang="en-US" dirty="0"/>
              <a:t> o ‘ </a:t>
            </a:r>
            <a:r>
              <a:rPr lang="en-US" dirty="0" err="1"/>
              <a:t>suvchi</a:t>
            </a:r>
            <a:endParaRPr lang="ru-RU" dirty="0"/>
          </a:p>
          <a:p>
            <a:r>
              <a:rPr lang="en-US" dirty="0"/>
              <a:t>o‘ </a:t>
            </a:r>
            <a:r>
              <a:rPr lang="en-US" dirty="0" err="1"/>
              <a:t>simliklarga</a:t>
            </a:r>
            <a:r>
              <a:rPr lang="en-US" dirty="0"/>
              <a:t>,‘ </a:t>
            </a:r>
            <a:r>
              <a:rPr lang="en-US" dirty="0" err="1"/>
              <a:t>xususan</a:t>
            </a:r>
            <a:r>
              <a:rPr lang="en-US" dirty="0"/>
              <a:t>, </a:t>
            </a:r>
            <a:r>
              <a:rPr lang="en-US" dirty="0" err="1"/>
              <a:t>tropik</a:t>
            </a:r>
            <a:r>
              <a:rPr lang="en-US" dirty="0"/>
              <a:t> </a:t>
            </a:r>
            <a:r>
              <a:rPr lang="en-US" dirty="0" err="1"/>
              <a:t>sharoitga</a:t>
            </a:r>
            <a:r>
              <a:rPr lang="en-US" dirty="0"/>
              <a:t> </a:t>
            </a:r>
            <a:r>
              <a:rPr lang="en-US" dirty="0" err="1"/>
              <a:t>xos</a:t>
            </a:r>
            <a:r>
              <a:rPr lang="en-US" dirty="0"/>
              <a:t> </a:t>
            </a:r>
            <a:r>
              <a:rPr lang="en-US" dirty="0" err="1"/>
              <a:t>xususiyatdir</a:t>
            </a:r>
            <a:r>
              <a:rPr lang="en-US" dirty="0"/>
              <a:t>. </a:t>
            </a:r>
            <a:r>
              <a:rPr lang="en-US" dirty="0" err="1"/>
              <a:t>Bunda</a:t>
            </a:r>
            <a:endParaRPr lang="ru-RU" dirty="0"/>
          </a:p>
          <a:p>
            <a:r>
              <a:rPr lang="en-US" dirty="0" err="1"/>
              <a:t>barglardagi</a:t>
            </a:r>
            <a:r>
              <a:rPr lang="en-US" dirty="0"/>
              <a:t>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gidatodlar</a:t>
            </a:r>
            <a:r>
              <a:rPr lang="en-US" dirty="0"/>
              <a:t> (</a:t>
            </a:r>
            <a:r>
              <a:rPr lang="en-US" dirty="0" err="1"/>
              <a:t>barg</a:t>
            </a:r>
            <a:r>
              <a:rPr lang="en-US" dirty="0"/>
              <a:t> </a:t>
            </a:r>
            <a:r>
              <a:rPr lang="en-US" dirty="0" err="1"/>
              <a:t>tishchalari</a:t>
            </a:r>
            <a:r>
              <a:rPr lang="en-US" dirty="0"/>
              <a:t>)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aralash</a:t>
            </a:r>
            <a:r>
              <a:rPr lang="en-US" dirty="0"/>
              <a:t> </a:t>
            </a:r>
            <a:r>
              <a:rPr lang="en-US" dirty="0" err="1"/>
              <a:t>shira</a:t>
            </a:r>
            <a:endParaRPr lang="ru-RU" dirty="0"/>
          </a:p>
          <a:p>
            <a:r>
              <a:rPr lang="en-US" dirty="0" err="1"/>
              <a:t>ajraladi</a:t>
            </a:r>
            <a:r>
              <a:rPr lang="en-US" dirty="0"/>
              <a:t>. </a:t>
            </a:r>
            <a:r>
              <a:rPr lang="en-US" dirty="0" err="1"/>
              <a:t>Guttatsiya</a:t>
            </a:r>
            <a:r>
              <a:rPr lang="en-US" dirty="0"/>
              <a:t> </a:t>
            </a:r>
            <a:r>
              <a:rPr lang="en-US" dirty="0" err="1"/>
              <a:t>holati</a:t>
            </a:r>
            <a:r>
              <a:rPr lang="en-US" dirty="0"/>
              <a:t> </a:t>
            </a:r>
            <a:r>
              <a:rPr lang="en-US" dirty="0" err="1"/>
              <a:t>transpiratsiya</a:t>
            </a:r>
            <a:r>
              <a:rPr lang="en-US" dirty="0"/>
              <a:t> </a:t>
            </a:r>
            <a:r>
              <a:rPr lang="en-US" dirty="0" err="1"/>
              <a:t>jarayoniga</a:t>
            </a:r>
            <a:r>
              <a:rPr lang="en-US" dirty="0"/>
              <a:t> </a:t>
            </a:r>
            <a:r>
              <a:rPr lang="en-US" dirty="0" err="1"/>
              <a:t>yordam</a:t>
            </a:r>
            <a:r>
              <a:rPr lang="en-US" dirty="0"/>
              <a:t> </a:t>
            </a:r>
            <a:r>
              <a:rPr lang="en-US" dirty="0" err="1"/>
              <a:t>berib</a:t>
            </a:r>
            <a:endParaRPr lang="ru-RU" dirty="0"/>
          </a:p>
          <a:p>
            <a:r>
              <a:rPr lang="en-US" dirty="0" err="1"/>
              <a:t>o'simliklarda</a:t>
            </a:r>
            <a:r>
              <a:rPr lang="en-US" dirty="0"/>
              <a:t> </a:t>
            </a:r>
            <a:r>
              <a:rPr lang="en-US" dirty="0" err="1"/>
              <a:t>suvning</a:t>
            </a:r>
            <a:r>
              <a:rPr lang="en-US" dirty="0"/>
              <a:t> </a:t>
            </a:r>
            <a:r>
              <a:rPr lang="en-US" dirty="0" err="1"/>
              <a:t>harakatlanishiga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ildizlarga</a:t>
            </a:r>
            <a:r>
              <a:rPr lang="en-US" dirty="0"/>
              <a:t> mineral </a:t>
            </a:r>
            <a:r>
              <a:rPr lang="en-US" dirty="0" err="1"/>
              <a:t>tuzlarning</a:t>
            </a:r>
            <a:endParaRPr lang="ru-RU" dirty="0"/>
          </a:p>
          <a:p>
            <a:r>
              <a:rPr lang="en-US" dirty="0" err="1"/>
              <a:t>yutilishiga</a:t>
            </a:r>
            <a:r>
              <a:rPr lang="en-US" dirty="0"/>
              <a:t> </a:t>
            </a:r>
            <a:r>
              <a:rPr lang="en-US" dirty="0" err="1"/>
              <a:t>yordam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. </a:t>
            </a:r>
            <a:r>
              <a:rPr lang="en-US" dirty="0" err="1"/>
              <a:t>Bizning</a:t>
            </a:r>
            <a:r>
              <a:rPr lang="en-US" dirty="0"/>
              <a:t> </a:t>
            </a:r>
            <a:r>
              <a:rPr lang="en-US" dirty="0" err="1"/>
              <a:t>sharoitimizda</a:t>
            </a:r>
            <a:r>
              <a:rPr lang="en-US" dirty="0"/>
              <a:t>, </a:t>
            </a:r>
            <a:r>
              <a:rPr lang="en-US" dirty="0" err="1"/>
              <a:t>boshoqdoshlar</a:t>
            </a:r>
            <a:r>
              <a:rPr lang="en-US" dirty="0"/>
              <a:t> </a:t>
            </a:r>
            <a:r>
              <a:rPr lang="en-US" dirty="0" err="1"/>
              <a:t>oilasi</a:t>
            </a:r>
            <a:r>
              <a:rPr lang="en-US" dirty="0"/>
              <a:t> </a:t>
            </a:r>
            <a:r>
              <a:rPr lang="en-US" dirty="0" err="1"/>
              <a:t>vakillarida</a:t>
            </a:r>
            <a:r>
              <a:rPr lang="en-US" dirty="0"/>
              <a:t> </a:t>
            </a:r>
            <a:r>
              <a:rPr lang="en-US" dirty="0" err="1"/>
              <a:t>bahor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kuz</a:t>
            </a:r>
            <a:r>
              <a:rPr lang="en-US" dirty="0"/>
              <a:t> </a:t>
            </a:r>
            <a:r>
              <a:rPr lang="en-US" dirty="0" err="1"/>
              <a:t>oylarida</a:t>
            </a:r>
            <a:r>
              <a:rPr lang="en-US" dirty="0"/>
              <a:t> </a:t>
            </a:r>
            <a:r>
              <a:rPr lang="en-US" dirty="0" err="1"/>
              <a:t>yaqqol</a:t>
            </a:r>
            <a:r>
              <a:rPr lang="en-US" dirty="0"/>
              <a:t> </a:t>
            </a:r>
            <a:r>
              <a:rPr lang="en-US" dirty="0" err="1"/>
              <a:t>kuzatilishi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IPeridermal</a:t>
            </a:r>
            <a:r>
              <a:rPr lang="en-US" dirty="0"/>
              <a:t> </a:t>
            </a:r>
            <a:r>
              <a:rPr lang="en-US" dirty="0" err="1"/>
              <a:t>transpiratsiya</a:t>
            </a:r>
            <a:r>
              <a:rPr lang="en-US" dirty="0"/>
              <a:t>. </a:t>
            </a:r>
            <a:r>
              <a:rPr lang="en-US" dirty="0" err="1"/>
              <a:t>Daraxtlarning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‘ </a:t>
            </a:r>
            <a:r>
              <a:rPr lang="en-US" dirty="0" err="1"/>
              <a:t>kaklangan</a:t>
            </a:r>
            <a:r>
              <a:rPr lang="en-US" dirty="0"/>
              <a:t> </a:t>
            </a:r>
            <a:r>
              <a:rPr lang="en-US" dirty="0" err="1"/>
              <a:t>qobig’idan</a:t>
            </a:r>
            <a:r>
              <a:rPr lang="en-US" dirty="0"/>
              <a:t> ham </a:t>
            </a:r>
            <a:r>
              <a:rPr lang="en-US" dirty="0" err="1"/>
              <a:t>oz</a:t>
            </a:r>
            <a:r>
              <a:rPr lang="en-US" dirty="0"/>
              <a:t> </a:t>
            </a:r>
            <a:r>
              <a:rPr lang="en-US" dirty="0" err="1"/>
              <a:t>miqdorda</a:t>
            </a:r>
            <a:r>
              <a:rPr lang="en-US" dirty="0"/>
              <a:t> </a:t>
            </a:r>
            <a:r>
              <a:rPr lang="en-US" dirty="0" err="1"/>
              <a:t>bo’lsada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bug‘ </a:t>
            </a:r>
            <a:r>
              <a:rPr lang="en-US" dirty="0" err="1"/>
              <a:t>lanib</a:t>
            </a:r>
            <a:r>
              <a:rPr lang="en-US" dirty="0"/>
              <a:t> </a:t>
            </a:r>
            <a:r>
              <a:rPr lang="en-US" dirty="0" err="1"/>
              <a:t>turadi</a:t>
            </a:r>
            <a:r>
              <a:rPr lang="en-US" dirty="0"/>
              <a:t>. Bu </a:t>
            </a:r>
            <a:r>
              <a:rPr lang="en-US" dirty="0" err="1"/>
              <a:t>suvning</a:t>
            </a:r>
            <a:r>
              <a:rPr lang="en-US" dirty="0"/>
              <a:t> </a:t>
            </a:r>
            <a:r>
              <a:rPr lang="en-US" dirty="0" err="1"/>
              <a:t>miqdori</a:t>
            </a:r>
            <a:endParaRPr lang="ru-RU" dirty="0"/>
          </a:p>
          <a:p>
            <a:r>
              <a:rPr lang="en-US" dirty="0"/>
              <a:t> </a:t>
            </a:r>
            <a:r>
              <a:rPr lang="en-US" dirty="0" err="1"/>
              <a:t>daraxtlarning</a:t>
            </a:r>
            <a:r>
              <a:rPr lang="en-US" dirty="0"/>
              <a:t> </a:t>
            </a:r>
            <a:r>
              <a:rPr lang="en-US" dirty="0" err="1"/>
              <a:t>turiga</a:t>
            </a:r>
            <a:r>
              <a:rPr lang="en-US" dirty="0"/>
              <a:t> </a:t>
            </a:r>
            <a:r>
              <a:rPr lang="en-US" dirty="0" err="1"/>
              <a:t>xos</a:t>
            </a:r>
            <a:r>
              <a:rPr lang="en-US" dirty="0"/>
              <a:t> </a:t>
            </a:r>
            <a:r>
              <a:rPr lang="en-US" dirty="0" err="1"/>
              <a:t>bo’lgan</a:t>
            </a:r>
            <a:r>
              <a:rPr lang="en-US" dirty="0"/>
              <a:t> </a:t>
            </a:r>
            <a:r>
              <a:rPr lang="en-US" dirty="0" err="1"/>
              <a:t>peridermalarning</a:t>
            </a:r>
            <a:r>
              <a:rPr lang="en-US" dirty="0"/>
              <a:t> </a:t>
            </a:r>
            <a:r>
              <a:rPr lang="en-US" dirty="0" err="1"/>
              <a:t>tuzilishiga</a:t>
            </a:r>
            <a:r>
              <a:rPr lang="en-US" dirty="0"/>
              <a:t>, </a:t>
            </a:r>
            <a:r>
              <a:rPr lang="en-US" dirty="0" err="1"/>
              <a:t>qobiqdagi</a:t>
            </a:r>
            <a:r>
              <a:rPr lang="en-US" dirty="0"/>
              <a:t> </a:t>
            </a:r>
            <a:r>
              <a:rPr lang="en-US" dirty="0" err="1"/>
              <a:t>yoriqlar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yasmiqchalarning</a:t>
            </a:r>
            <a:r>
              <a:rPr lang="en-US" dirty="0"/>
              <a:t> o ‘ </a:t>
            </a:r>
            <a:r>
              <a:rPr lang="en-US" dirty="0" err="1"/>
              <a:t>tkazuvchanligiga</a:t>
            </a:r>
            <a:r>
              <a:rPr lang="en-US" dirty="0"/>
              <a:t> </a:t>
            </a:r>
            <a:r>
              <a:rPr lang="en-US" dirty="0" err="1"/>
              <a:t>bog’liq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Ishni</a:t>
            </a:r>
            <a:r>
              <a:rPr lang="en-US" dirty="0"/>
              <a:t> </a:t>
            </a:r>
            <a:r>
              <a:rPr lang="en-US" dirty="0" err="1"/>
              <a:t>bajarish</a:t>
            </a:r>
            <a:r>
              <a:rPr lang="en-US" dirty="0"/>
              <a:t> </a:t>
            </a:r>
            <a:r>
              <a:rPr lang="en-US" dirty="0" err="1"/>
              <a:t>tartibi</a:t>
            </a:r>
            <a:r>
              <a:rPr lang="en-US" dirty="0"/>
              <a:t>: </a:t>
            </a:r>
            <a:r>
              <a:rPr lang="en-US" dirty="0" err="1"/>
              <a:t>Yuqoridagila</a:t>
            </a:r>
            <a:r>
              <a:rPr lang="en-US" dirty="0"/>
              <a:t> </a:t>
            </a:r>
            <a:r>
              <a:rPr lang="en-US" dirty="0" err="1"/>
              <a:t>asosida</a:t>
            </a:r>
            <a:r>
              <a:rPr lang="en-US" dirty="0"/>
              <a:t> </a:t>
            </a:r>
            <a:r>
              <a:rPr lang="en-US" dirty="0" err="1"/>
              <a:t>o`simliklarning</a:t>
            </a:r>
            <a:r>
              <a:rPr lang="en-US" dirty="0"/>
              <a:t> </a:t>
            </a:r>
            <a:r>
              <a:rPr lang="en-US" dirty="0" err="1"/>
              <a:t>suvga</a:t>
            </a:r>
            <a:r>
              <a:rPr lang="en-US" dirty="0"/>
              <a:t> </a:t>
            </a:r>
            <a:r>
              <a:rPr lang="en-US" dirty="0" err="1"/>
              <a:t>bo`lgan</a:t>
            </a:r>
            <a:r>
              <a:rPr lang="en-US" dirty="0"/>
              <a:t> </a:t>
            </a:r>
            <a:r>
              <a:rPr lang="en-US" dirty="0" err="1"/>
              <a:t>talabini</a:t>
            </a:r>
            <a:r>
              <a:rPr lang="en-US" dirty="0"/>
              <a:t> </a:t>
            </a:r>
            <a:r>
              <a:rPr lang="en-US" dirty="0" err="1"/>
              <a:t>aniqlash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31836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</TotalTime>
  <Words>619</Words>
  <Application>Microsoft Office PowerPoint</Application>
  <PresentationFormat>Экран (4:3)</PresentationFormat>
  <Paragraphs>64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Исполнительная</vt:lpstr>
      <vt:lpstr>O`SIMLIKLARNI SUVGA BO`LGAN TALABINI O`RGANISH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O`SIMLIKLARNI SUVGA BO`LGAN TALABINI O`RGANISH</dc:title>
  <dc:creator>Bayramali</dc:creator>
  <cp:lastModifiedBy>Bayramali</cp:lastModifiedBy>
  <cp:revision>2</cp:revision>
  <dcterms:created xsi:type="dcterms:W3CDTF">2022-02-02T10:33:41Z</dcterms:created>
  <dcterms:modified xsi:type="dcterms:W3CDTF">2022-02-03T04:22:14Z</dcterms:modified>
</cp:coreProperties>
</file>