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864096"/>
          </a:xfrm>
        </p:spPr>
        <p:txBody>
          <a:bodyPr/>
          <a:lstStyle/>
          <a:p>
            <a:pPr algn="ctr"/>
            <a:r>
              <a:rPr lang="en-US" sz="2800" b="1" dirty="0"/>
              <a:t>O`SIMLIKLARNI SUG’ORISH SONI VA ME’YORINI O`RGANISH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04856" cy="4824536"/>
          </a:xfrm>
        </p:spPr>
        <p:txBody>
          <a:bodyPr>
            <a:normAutofit/>
          </a:bodyPr>
          <a:lstStyle/>
          <a:p>
            <a:r>
              <a:rPr lang="en-US" sz="1800" dirty="0" err="1"/>
              <a:t>O‘simlik</a:t>
            </a:r>
            <a:r>
              <a:rPr lang="en-US" sz="1800" dirty="0"/>
              <a:t> </a:t>
            </a:r>
            <a:r>
              <a:rPr lang="en-US" sz="1800" dirty="0" err="1"/>
              <a:t>materialida</a:t>
            </a:r>
            <a:r>
              <a:rPr lang="en-US" sz="1800" dirty="0"/>
              <a:t> </a:t>
            </a:r>
            <a:r>
              <a:rPr lang="en-US" sz="1800" dirty="0" err="1"/>
              <a:t>suv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quruq</a:t>
            </a:r>
            <a:r>
              <a:rPr lang="en-US" sz="1800" dirty="0"/>
              <a:t> </a:t>
            </a:r>
            <a:r>
              <a:rPr lang="en-US" sz="1800" dirty="0" err="1"/>
              <a:t>modda</a:t>
            </a:r>
            <a:r>
              <a:rPr lang="en-US" sz="1800" dirty="0"/>
              <a:t> </a:t>
            </a:r>
            <a:r>
              <a:rPr lang="en-US" sz="1800" dirty="0" err="1"/>
              <a:t>miqdorini</a:t>
            </a:r>
            <a:r>
              <a:rPr lang="en-US" sz="1800" dirty="0"/>
              <a:t> </a:t>
            </a:r>
            <a:r>
              <a:rPr lang="en-US" sz="1800" dirty="0" err="1"/>
              <a:t>aniqlash</a:t>
            </a:r>
            <a:r>
              <a:rPr lang="en-US" sz="1800" dirty="0"/>
              <a:t> </a:t>
            </a:r>
            <a:endParaRPr lang="ru-RU" sz="1800" dirty="0"/>
          </a:p>
          <a:p>
            <a:r>
              <a:rPr lang="en-US" sz="1800" dirty="0" err="1"/>
              <a:t>O‘simliklar</a:t>
            </a:r>
            <a:r>
              <a:rPr lang="en-US" sz="1800" dirty="0"/>
              <a:t> </a:t>
            </a:r>
            <a:r>
              <a:rPr lang="en-US" sz="1800" dirty="0" err="1"/>
              <a:t>tarkibidagi</a:t>
            </a:r>
            <a:r>
              <a:rPr lang="en-US" sz="1800" dirty="0"/>
              <a:t> </a:t>
            </a:r>
            <a:r>
              <a:rPr lang="en-US" sz="1800" dirty="0" err="1"/>
              <a:t>suvning</a:t>
            </a:r>
            <a:r>
              <a:rPr lang="en-US" sz="1800" dirty="0"/>
              <a:t> </a:t>
            </a:r>
            <a:r>
              <a:rPr lang="en-US" sz="1800" dirty="0" err="1"/>
              <a:t>miqdorini</a:t>
            </a:r>
            <a:r>
              <a:rPr lang="en-US" sz="1800" dirty="0"/>
              <a:t> </a:t>
            </a:r>
            <a:r>
              <a:rPr lang="en-US" sz="1800" dirty="0" err="1"/>
              <a:t>barglarda</a:t>
            </a:r>
            <a:r>
              <a:rPr lang="en-US" sz="1800" dirty="0"/>
              <a:t> </a:t>
            </a:r>
            <a:r>
              <a:rPr lang="en-US" sz="1800" dirty="0" err="1"/>
              <a:t>o‘rganish</a:t>
            </a:r>
            <a:r>
              <a:rPr lang="en-US" sz="1800" dirty="0"/>
              <a:t> </a:t>
            </a:r>
            <a:r>
              <a:rPr lang="en-US" sz="1800" dirty="0" err="1"/>
              <a:t>qulay</a:t>
            </a:r>
            <a:r>
              <a:rPr lang="en-US" sz="1800" dirty="0"/>
              <a:t>. </a:t>
            </a:r>
            <a:r>
              <a:rPr lang="en-US" sz="1800" dirty="0" err="1"/>
              <a:t>Ko‘pchilik</a:t>
            </a:r>
            <a:r>
              <a:rPr lang="en-US" sz="1800" dirty="0"/>
              <a:t> </a:t>
            </a:r>
            <a:r>
              <a:rPr lang="en-US" sz="1800" dirty="0" err="1"/>
              <a:t>o‘simlik</a:t>
            </a:r>
            <a:r>
              <a:rPr lang="en-US" sz="1800" dirty="0"/>
              <a:t> </a:t>
            </a:r>
            <a:r>
              <a:rPr lang="en-US" sz="1800" dirty="0" err="1"/>
              <a:t>barglarining</a:t>
            </a:r>
            <a:r>
              <a:rPr lang="en-US" sz="1800" dirty="0"/>
              <a:t> </a:t>
            </a:r>
            <a:r>
              <a:rPr lang="en-US" sz="1800" dirty="0" err="1"/>
              <a:t>tarkibidagi</a:t>
            </a:r>
            <a:r>
              <a:rPr lang="en-US" sz="1800" dirty="0"/>
              <a:t> </a:t>
            </a:r>
            <a:r>
              <a:rPr lang="en-US" sz="1800" dirty="0" err="1"/>
              <a:t>suvning</a:t>
            </a:r>
            <a:r>
              <a:rPr lang="en-US" sz="1800" dirty="0"/>
              <a:t> </a:t>
            </a:r>
            <a:r>
              <a:rPr lang="en-US" sz="1800" dirty="0" err="1"/>
              <a:t>miqdori</a:t>
            </a:r>
            <a:r>
              <a:rPr lang="en-US" sz="1800" dirty="0"/>
              <a:t> </a:t>
            </a:r>
            <a:r>
              <a:rPr lang="en-US" sz="1800" dirty="0" err="1"/>
              <a:t>ho‘l</a:t>
            </a:r>
            <a:r>
              <a:rPr lang="en-US" sz="1800" dirty="0"/>
              <a:t> </a:t>
            </a:r>
            <a:r>
              <a:rPr lang="en-US" sz="1800" dirty="0" err="1"/>
              <a:t>o‘g‘irligiga</a:t>
            </a:r>
            <a:r>
              <a:rPr lang="en-US" sz="1800" dirty="0"/>
              <a:t> </a:t>
            </a:r>
            <a:r>
              <a:rPr lang="en-US" sz="1800" dirty="0" err="1"/>
              <a:t>nisbatan</a:t>
            </a:r>
            <a:r>
              <a:rPr lang="en-US" sz="1800" dirty="0"/>
              <a:t> 65-82%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tashkil</a:t>
            </a:r>
            <a:r>
              <a:rPr lang="en-US" sz="1800" dirty="0"/>
              <a:t> </a:t>
            </a:r>
            <a:r>
              <a:rPr lang="en-US" sz="1800" dirty="0" err="1"/>
              <a:t>etadi</a:t>
            </a:r>
            <a:r>
              <a:rPr lang="en-US" sz="1800" dirty="0"/>
              <a:t>. </a:t>
            </a:r>
            <a:r>
              <a:rPr lang="en-US" sz="1800" dirty="0" err="1"/>
              <a:t>Namsevar</a:t>
            </a:r>
            <a:r>
              <a:rPr lang="en-US" sz="1800" dirty="0"/>
              <a:t> </a:t>
            </a:r>
            <a:r>
              <a:rPr lang="en-US" sz="1800" dirty="0" err="1"/>
              <a:t>o‘simliklar</a:t>
            </a:r>
            <a:r>
              <a:rPr lang="en-US" sz="1800" dirty="0"/>
              <a:t> </a:t>
            </a:r>
            <a:r>
              <a:rPr lang="en-US" sz="1800" dirty="0" err="1"/>
              <a:t>tarkibida</a:t>
            </a:r>
            <a:r>
              <a:rPr lang="en-US" sz="1800" dirty="0"/>
              <a:t> </a:t>
            </a:r>
            <a:r>
              <a:rPr lang="en-US" sz="1800" dirty="0" err="1"/>
              <a:t>suvning</a:t>
            </a:r>
            <a:r>
              <a:rPr lang="en-US" sz="1800" dirty="0"/>
              <a:t> </a:t>
            </a:r>
            <a:r>
              <a:rPr lang="en-US" sz="1800" dirty="0" err="1"/>
              <a:t>miqdori</a:t>
            </a:r>
            <a:r>
              <a:rPr lang="en-US" sz="1800" dirty="0"/>
              <a:t> </a:t>
            </a:r>
            <a:r>
              <a:rPr lang="en-US" sz="1800" dirty="0" err="1"/>
              <a:t>ko‘p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Lekin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o‘simliklardagi</a:t>
            </a:r>
            <a:r>
              <a:rPr lang="en-US" sz="1800" dirty="0"/>
              <a:t> </a:t>
            </a:r>
            <a:r>
              <a:rPr lang="en-US" sz="1800" dirty="0" err="1"/>
              <a:t>suvning</a:t>
            </a:r>
            <a:r>
              <a:rPr lang="en-US" sz="1800" dirty="0"/>
              <a:t> </a:t>
            </a:r>
            <a:r>
              <a:rPr lang="en-US" sz="1800" dirty="0" err="1"/>
              <a:t>miqdori</a:t>
            </a:r>
            <a:r>
              <a:rPr lang="en-US" sz="1800" dirty="0"/>
              <a:t> </a:t>
            </a:r>
            <a:r>
              <a:rPr lang="en-US" sz="1800" dirty="0" err="1"/>
              <a:t>tuproq</a:t>
            </a:r>
            <a:r>
              <a:rPr lang="en-US" sz="1800" dirty="0"/>
              <a:t> </a:t>
            </a:r>
            <a:r>
              <a:rPr lang="en-US" sz="1800" dirty="0" err="1"/>
              <a:t>tarkibidagi</a:t>
            </a:r>
            <a:r>
              <a:rPr lang="en-US" sz="1800" dirty="0"/>
              <a:t> </a:t>
            </a:r>
            <a:r>
              <a:rPr lang="en-US" sz="1800" dirty="0" err="1"/>
              <a:t>namlik</a:t>
            </a:r>
            <a:r>
              <a:rPr lang="en-US" sz="1800" dirty="0"/>
              <a:t> </a:t>
            </a:r>
            <a:r>
              <a:rPr lang="en-US" sz="1800" dirty="0" err="1"/>
              <a:t>miqdoriga</a:t>
            </a:r>
            <a:r>
              <a:rPr lang="en-US" sz="1800" dirty="0"/>
              <a:t> </a:t>
            </a:r>
            <a:r>
              <a:rPr lang="en-US" sz="1800" dirty="0" err="1"/>
              <a:t>bog‘liq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Qurg‘oqchilikka</a:t>
            </a:r>
            <a:r>
              <a:rPr lang="en-US" sz="1800" dirty="0"/>
              <a:t> </a:t>
            </a:r>
            <a:r>
              <a:rPr lang="en-US" sz="1800" dirty="0" err="1"/>
              <a:t>chidamki</a:t>
            </a:r>
            <a:r>
              <a:rPr lang="en-US" sz="1800" dirty="0"/>
              <a:t> </a:t>
            </a:r>
            <a:r>
              <a:rPr lang="en-US" sz="1800" dirty="0" err="1"/>
              <a:t>o‘simliklar</a:t>
            </a:r>
            <a:r>
              <a:rPr lang="en-US" sz="1800" dirty="0"/>
              <a:t> </a:t>
            </a:r>
            <a:r>
              <a:rPr lang="en-US" sz="1800" dirty="0" err="1"/>
              <a:t>tarkibida</a:t>
            </a:r>
            <a:r>
              <a:rPr lang="en-US" sz="1800" dirty="0"/>
              <a:t> </a:t>
            </a:r>
            <a:r>
              <a:rPr lang="en-US" sz="1800" dirty="0" err="1"/>
              <a:t>esa</a:t>
            </a:r>
            <a:r>
              <a:rPr lang="en-US" sz="1800" dirty="0"/>
              <a:t> </a:t>
            </a:r>
            <a:r>
              <a:rPr lang="en-US" sz="1800" dirty="0" err="1"/>
              <a:t>suvning</a:t>
            </a:r>
            <a:r>
              <a:rPr lang="en-US" sz="1800" dirty="0"/>
              <a:t> </a:t>
            </a:r>
            <a:r>
              <a:rPr lang="en-US" sz="1800" dirty="0" err="1"/>
              <a:t>miqdori</a:t>
            </a:r>
            <a:r>
              <a:rPr lang="en-US" sz="1800" dirty="0"/>
              <a:t> </a:t>
            </a:r>
            <a:r>
              <a:rPr lang="en-US" sz="1800" dirty="0" err="1"/>
              <a:t>nam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namsevar</a:t>
            </a:r>
            <a:r>
              <a:rPr lang="en-US" sz="1800" dirty="0"/>
              <a:t> </a:t>
            </a:r>
            <a:r>
              <a:rPr lang="en-US" sz="1800" dirty="0" err="1"/>
              <a:t>o‘simliklar</a:t>
            </a:r>
            <a:r>
              <a:rPr lang="en-US" sz="1800" dirty="0"/>
              <a:t> </a:t>
            </a:r>
            <a:r>
              <a:rPr lang="en-US" sz="1800" dirty="0" err="1"/>
              <a:t>kabi</a:t>
            </a:r>
            <a:r>
              <a:rPr lang="en-US" sz="1800" dirty="0"/>
              <a:t> </a:t>
            </a:r>
            <a:r>
              <a:rPr lang="en-US" sz="1800" dirty="0" err="1"/>
              <a:t>suvni</a:t>
            </a:r>
            <a:r>
              <a:rPr lang="en-US" sz="1800" dirty="0"/>
              <a:t> </a:t>
            </a:r>
            <a:r>
              <a:rPr lang="en-US" sz="1800" dirty="0" err="1"/>
              <a:t>tez</a:t>
            </a:r>
            <a:r>
              <a:rPr lang="en-US" sz="1800" dirty="0"/>
              <a:t> </a:t>
            </a:r>
            <a:r>
              <a:rPr lang="en-US" sz="1800" dirty="0" err="1"/>
              <a:t>yo‘qotmaydi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shu</a:t>
            </a:r>
            <a:r>
              <a:rPr lang="en-US" sz="1800" dirty="0"/>
              <a:t> </a:t>
            </a:r>
            <a:r>
              <a:rPr lang="en-US" sz="1800" dirty="0" err="1"/>
              <a:t>sababli</a:t>
            </a:r>
            <a:r>
              <a:rPr lang="en-US" sz="1800" dirty="0"/>
              <a:t> </a:t>
            </a:r>
            <a:r>
              <a:rPr lang="en-US" sz="1800" dirty="0" err="1"/>
              <a:t>qurg‘oqchilikka</a:t>
            </a:r>
            <a:r>
              <a:rPr lang="en-US" sz="1800" dirty="0"/>
              <a:t> </a:t>
            </a:r>
            <a:r>
              <a:rPr lang="en-US" sz="1800" dirty="0" err="1"/>
              <a:t>chidamli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endParaRPr lang="ru-RU" sz="1800" dirty="0"/>
          </a:p>
          <a:p>
            <a:pPr fontAlgn="base"/>
            <a:r>
              <a:rPr lang="en-US" sz="1800" dirty="0" err="1"/>
              <a:t>Suv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hayotdir</a:t>
            </a:r>
            <a:r>
              <a:rPr lang="en-US" sz="1800" dirty="0"/>
              <a:t>. </a:t>
            </a:r>
            <a:r>
              <a:rPr lang="en-US" sz="1800" dirty="0" err="1"/>
              <a:t>Suvsiz</a:t>
            </a:r>
            <a:r>
              <a:rPr lang="en-US" sz="1800" dirty="0"/>
              <a:t> u </a:t>
            </a:r>
            <a:r>
              <a:rPr lang="en-US" sz="1800" dirty="0" err="1"/>
              <a:t>shunchaki</a:t>
            </a:r>
            <a:r>
              <a:rPr lang="en-US" sz="1800" dirty="0"/>
              <a:t> </a:t>
            </a:r>
            <a:r>
              <a:rPr lang="en-US" sz="1800" dirty="0" err="1"/>
              <a:t>mavjud</a:t>
            </a:r>
            <a:r>
              <a:rPr lang="en-US" sz="1800" dirty="0"/>
              <a:t> </a:t>
            </a:r>
            <a:r>
              <a:rPr lang="en-US" sz="1800" dirty="0" err="1"/>
              <a:t>bo'lmaydi</a:t>
            </a:r>
            <a:r>
              <a:rPr lang="en-US" sz="1800" dirty="0"/>
              <a:t>. Biz </a:t>
            </a:r>
            <a:r>
              <a:rPr lang="en-US" sz="1800" dirty="0" err="1"/>
              <a:t>o'sadigan</a:t>
            </a:r>
            <a:r>
              <a:rPr lang="en-US" sz="1800" dirty="0"/>
              <a:t> </a:t>
            </a:r>
            <a:r>
              <a:rPr lang="en-US" sz="1800" dirty="0" err="1"/>
              <a:t>o'simliklar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suv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muhimdir</a:t>
            </a:r>
            <a:r>
              <a:rPr lang="en-US" sz="1800" dirty="0"/>
              <a:t>.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ajoyib</a:t>
            </a:r>
            <a:r>
              <a:rPr lang="en-US" sz="1800" dirty="0"/>
              <a:t> his </a:t>
            </a:r>
            <a:r>
              <a:rPr lang="en-US" sz="1800" dirty="0" err="1"/>
              <a:t>qilishga</a:t>
            </a:r>
            <a:r>
              <a:rPr lang="en-US" sz="1800" dirty="0"/>
              <a:t> </a:t>
            </a:r>
            <a:r>
              <a:rPr lang="en-US" sz="1800" dirty="0" err="1"/>
              <a:t>odatlangan</a:t>
            </a:r>
            <a:r>
              <a:rPr lang="en-US" sz="1800" dirty="0"/>
              <a:t> </a:t>
            </a:r>
            <a:r>
              <a:rPr lang="en-US" sz="1800" dirty="0" err="1"/>
              <a:t>begona</a:t>
            </a:r>
            <a:r>
              <a:rPr lang="en-US" sz="1800" dirty="0"/>
              <a:t> </a:t>
            </a:r>
            <a:r>
              <a:rPr lang="en-US" sz="1800" dirty="0" err="1"/>
              <a:t>o'tlardan</a:t>
            </a:r>
            <a:r>
              <a:rPr lang="en-US" sz="1800" dirty="0"/>
              <a:t> </a:t>
            </a:r>
            <a:r>
              <a:rPr lang="en-US" sz="1800" dirty="0" err="1"/>
              <a:t>farqli</a:t>
            </a:r>
            <a:r>
              <a:rPr lang="en-US" sz="1800" dirty="0"/>
              <a:t> </a:t>
            </a:r>
            <a:r>
              <a:rPr lang="en-US" sz="1800" dirty="0" err="1"/>
              <a:t>o'laroq</a:t>
            </a:r>
            <a:r>
              <a:rPr lang="en-US" sz="1800" dirty="0"/>
              <a:t>, </a:t>
            </a:r>
            <a:r>
              <a:rPr lang="en-US" sz="1800" dirty="0" err="1"/>
              <a:t>faqat</a:t>
            </a:r>
            <a:r>
              <a:rPr lang="en-US" sz="1800" dirty="0"/>
              <a:t> </a:t>
            </a:r>
            <a:r>
              <a:rPr lang="en-US" sz="1800" dirty="0" err="1"/>
              <a:t>yomg'ir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kifoyalanib</a:t>
            </a:r>
            <a:r>
              <a:rPr lang="en-US" sz="1800" dirty="0"/>
              <a:t>, </a:t>
            </a:r>
            <a:r>
              <a:rPr lang="en-US" sz="1800" dirty="0" err="1"/>
              <a:t>sug'orilmasdan</a:t>
            </a:r>
            <a:r>
              <a:rPr lang="en-US" sz="1800" dirty="0"/>
              <a:t> </a:t>
            </a:r>
            <a:r>
              <a:rPr lang="en-US" sz="1800" dirty="0" err="1"/>
              <a:t>ko'pgina</a:t>
            </a:r>
            <a:r>
              <a:rPr lang="en-US" sz="1800" dirty="0"/>
              <a:t> </a:t>
            </a:r>
            <a:r>
              <a:rPr lang="en-US" sz="1800" dirty="0" err="1"/>
              <a:t>o'stiriladigan</a:t>
            </a:r>
            <a:r>
              <a:rPr lang="en-US" sz="1800" dirty="0"/>
              <a:t> </a:t>
            </a:r>
            <a:r>
              <a:rPr lang="en-US" sz="1800" dirty="0" err="1"/>
              <a:t>o'simliklar</a:t>
            </a:r>
            <a:r>
              <a:rPr lang="en-US" sz="1800" dirty="0"/>
              <a:t>, agar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o'lmasa</a:t>
            </a:r>
            <a:r>
              <a:rPr lang="en-US" sz="1800" dirty="0"/>
              <a:t>, </a:t>
            </a:r>
            <a:r>
              <a:rPr lang="en-US" sz="1800" dirty="0" err="1"/>
              <a:t>ular</a:t>
            </a:r>
            <a:r>
              <a:rPr lang="en-US" sz="1800" dirty="0"/>
              <a:t> </a:t>
            </a:r>
            <a:r>
              <a:rPr lang="en-US" sz="1800" dirty="0" err="1"/>
              <a:t>odatda</a:t>
            </a:r>
            <a:r>
              <a:rPr lang="en-US" sz="1800" dirty="0"/>
              <a:t> </a:t>
            </a:r>
            <a:r>
              <a:rPr lang="en-US" sz="1800" dirty="0" err="1"/>
              <a:t>rivojlanmaydi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meva</a:t>
            </a:r>
            <a:r>
              <a:rPr lang="en-US" sz="1800" dirty="0"/>
              <a:t> </a:t>
            </a:r>
            <a:r>
              <a:rPr lang="en-US" sz="1800" dirty="0" err="1"/>
              <a:t>bermaydi</a:t>
            </a:r>
            <a:r>
              <a:rPr lang="en-US" sz="1800" dirty="0"/>
              <a:t>. </a:t>
            </a:r>
            <a:r>
              <a:rPr lang="en-US" sz="1800" dirty="0" err="1"/>
              <a:t>Ushbu</a:t>
            </a:r>
            <a:r>
              <a:rPr lang="en-US" sz="1800" dirty="0"/>
              <a:t> </a:t>
            </a:r>
            <a:r>
              <a:rPr lang="en-US" sz="1800" dirty="0" err="1"/>
              <a:t>maqolada</a:t>
            </a:r>
            <a:r>
              <a:rPr lang="en-US" sz="1800" dirty="0"/>
              <a:t> </a:t>
            </a:r>
            <a:r>
              <a:rPr lang="en-US" sz="1800" dirty="0" err="1"/>
              <a:t>sug'orishdan</a:t>
            </a:r>
            <a:r>
              <a:rPr lang="en-US" sz="1800" dirty="0"/>
              <a:t> </a:t>
            </a:r>
            <a:r>
              <a:rPr lang="en-US" sz="1800" dirty="0" err="1"/>
              <a:t>maksimal</a:t>
            </a:r>
            <a:r>
              <a:rPr lang="en-US" sz="1800" dirty="0"/>
              <a:t> </a:t>
            </a:r>
            <a:r>
              <a:rPr lang="en-US" sz="1800" dirty="0" err="1"/>
              <a:t>foyda</a:t>
            </a:r>
            <a:r>
              <a:rPr lang="en-US" sz="1800" dirty="0"/>
              <a:t> </a:t>
            </a:r>
            <a:r>
              <a:rPr lang="en-US" sz="1800" dirty="0" err="1"/>
              <a:t>olish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tuproqni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 </a:t>
            </a:r>
            <a:r>
              <a:rPr lang="en-US" sz="1800" dirty="0" err="1"/>
              <a:t>to'g'ri</a:t>
            </a:r>
            <a:r>
              <a:rPr lang="en-US" sz="1800" dirty="0"/>
              <a:t> </a:t>
            </a:r>
            <a:r>
              <a:rPr lang="en-US" sz="1800" dirty="0" err="1"/>
              <a:t>sug'orish</a:t>
            </a:r>
            <a:r>
              <a:rPr lang="en-US" sz="1800" dirty="0"/>
              <a:t> </a:t>
            </a:r>
            <a:r>
              <a:rPr lang="en-US" sz="1800" dirty="0" err="1"/>
              <a:t>kerakligi</a:t>
            </a:r>
            <a:r>
              <a:rPr lang="en-US" sz="1800" dirty="0"/>
              <a:t> </a:t>
            </a:r>
            <a:r>
              <a:rPr lang="en-US" sz="1800" dirty="0" err="1"/>
              <a:t>muhokama</a:t>
            </a:r>
            <a:r>
              <a:rPr lang="en-US" sz="1800" dirty="0"/>
              <a:t> </a:t>
            </a:r>
            <a:r>
              <a:rPr lang="en-US" sz="1800" dirty="0" err="1"/>
              <a:t>qilinadi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8949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624736" cy="4530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21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844824"/>
            <a:ext cx="7704856" cy="4377679"/>
          </a:xfrm>
        </p:spPr>
        <p:txBody>
          <a:bodyPr>
            <a:normAutofit fontScale="92500"/>
          </a:bodyPr>
          <a:lstStyle/>
          <a:p>
            <a:pPr marL="18288" indent="0" fontAlgn="base">
              <a:buNone/>
            </a:pPr>
            <a:r>
              <a:rPr lang="en-US" dirty="0" err="1">
                <a:effectLst/>
              </a:rPr>
              <a:t>Birinchidan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keling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sug'orishning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keyin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afzalliklari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kamchiliklari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marL="18288" indent="0" fontAlgn="base">
              <a:buNone/>
            </a:pPr>
            <a:r>
              <a:rPr lang="en-US" dirty="0" err="1">
                <a:effectLst/>
              </a:rPr>
              <a:t>Bugungi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kunga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bog'dorchilik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bog'dorchilikda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quyidagi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qo'llaniladi</a:t>
            </a:r>
            <a:r>
              <a:rPr lang="en-US" dirty="0">
                <a:effectLst/>
              </a:rPr>
              <a:t>:</a:t>
            </a:r>
            <a:endParaRPr lang="ru-RU" dirty="0">
              <a:effectLst/>
            </a:endParaRPr>
          </a:p>
          <a:p>
            <a:pPr lvl="0" fontAlgn="base"/>
            <a:r>
              <a:rPr lang="ru-RU" b="1" dirty="0" err="1">
                <a:effectLst/>
              </a:rPr>
              <a:t>Shlangdan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sug'orish</a:t>
            </a:r>
            <a:r>
              <a:rPr lang="ru-RU" dirty="0">
                <a:effectLst/>
              </a:rPr>
              <a:t>;</a:t>
            </a:r>
          </a:p>
          <a:p>
            <a:pPr lvl="0" fontAlgn="base"/>
            <a:r>
              <a:rPr lang="ru-RU" b="1" dirty="0" err="1">
                <a:effectLst/>
              </a:rPr>
              <a:t>Sprinking</a:t>
            </a:r>
            <a:r>
              <a:rPr lang="ru-RU" dirty="0">
                <a:effectLst/>
              </a:rPr>
              <a:t> (</a:t>
            </a:r>
            <a:r>
              <a:rPr lang="ru-RU" dirty="0" err="1">
                <a:effectLst/>
              </a:rPr>
              <a:t>biz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shkaf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bilan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aylanadigan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purkagichni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gazeta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bilan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birga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stulga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o'tiramiz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vaqti-vaqti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bilan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joyidan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o'zgartiramiz</a:t>
            </a:r>
            <a:r>
              <a:rPr lang="ru-RU" dirty="0">
                <a:effectLst/>
              </a:rPr>
              <a:t>);</a:t>
            </a:r>
          </a:p>
          <a:p>
            <a:pPr lvl="0" fontAlgn="base"/>
            <a:r>
              <a:rPr lang="ru-RU" b="1" dirty="0" err="1">
                <a:effectLst/>
              </a:rPr>
              <a:t>Tomchilatib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sug'orish</a:t>
            </a:r>
            <a:r>
              <a:rPr lang="ru-RU" dirty="0">
                <a:effectLst/>
              </a:rPr>
              <a:t> (</a:t>
            </a:r>
            <a:r>
              <a:rPr lang="ru-RU" dirty="0" err="1">
                <a:effectLst/>
              </a:rPr>
              <a:t>eng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ko'p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turli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xil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o'zgarishlarga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ega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bo'lgan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deyarli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eng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rivojlangan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tur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ildiz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sug'orish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yer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osti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boyliklari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boshqalar</a:t>
            </a:r>
            <a:r>
              <a:rPr lang="ru-RU" dirty="0">
                <a:effectLst/>
              </a:rPr>
              <a:t>);</a:t>
            </a:r>
          </a:p>
          <a:p>
            <a:pPr lvl="0" fontAlgn="base"/>
            <a:r>
              <a:rPr lang="ru-RU" b="1" dirty="0" err="1">
                <a:effectLst/>
              </a:rPr>
              <a:t>Qorni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ushlab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turish</a:t>
            </a:r>
            <a:r>
              <a:rPr lang="ru-RU" dirty="0">
                <a:effectLst/>
              </a:rPr>
              <a:t> (</a:t>
            </a:r>
            <a:r>
              <a:rPr lang="ru-RU" dirty="0" err="1">
                <a:effectLst/>
              </a:rPr>
              <a:t>Bu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shuningdek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haqiqiy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sug'orishdir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faqat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siz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men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uchun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bu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kamroq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seziladi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va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tuproq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uchun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ba'zan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undan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ham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sezilarli</a:t>
            </a:r>
            <a:r>
              <a:rPr lang="ru-RU" dirty="0">
                <a:effectLst/>
              </a:rPr>
              <a:t>).</a:t>
            </a:r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43800" cy="914400"/>
          </a:xfrm>
        </p:spPr>
        <p:txBody>
          <a:bodyPr/>
          <a:lstStyle/>
          <a:p>
            <a:r>
              <a:rPr lang="en-US" sz="4000" b="1" dirty="0" err="1">
                <a:effectLst/>
              </a:rPr>
              <a:t>Sug'orish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err="1">
                <a:effectLst/>
              </a:rPr>
              <a:t>usullari</a:t>
            </a:r>
            <a:r>
              <a:rPr lang="en-US" sz="4000" b="1" dirty="0">
                <a:effectLst/>
              </a:rPr>
              <a:t> </a:t>
            </a:r>
            <a:r>
              <a:rPr lang="en-US" sz="4000" b="1" dirty="0" err="1">
                <a:effectLst/>
              </a:rPr>
              <a:t>qanday</a:t>
            </a:r>
            <a:r>
              <a:rPr lang="en-US" sz="4000" b="1" dirty="0" smtClean="0">
                <a:effectLst/>
              </a:rPr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337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>
                <a:effectLst/>
              </a:rPr>
              <a:t>Shlangdan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sug'orish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o'simliklar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uchun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juda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             </a:t>
            </a:r>
            <a:r>
              <a:rPr lang="en-US" sz="2800" dirty="0" err="1" smtClean="0">
                <a:effectLst/>
              </a:rPr>
              <a:t>zavqdir</a:t>
            </a:r>
            <a:r>
              <a:rPr lang="en-US" sz="2800" dirty="0" smtClean="0">
                <a:effectLst/>
              </a:rPr>
              <a:t>.</a:t>
            </a: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34481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335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85000" lnSpcReduction="20000"/>
          </a:bodyPr>
          <a:lstStyle/>
          <a:p>
            <a:pPr marL="18288" indent="0" fontAlgn="base">
              <a:buNone/>
            </a:pPr>
            <a:r>
              <a:rPr lang="en-US" dirty="0" err="1">
                <a:effectLst/>
              </a:rPr>
              <a:t>Ba'zida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bo'ladi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mag'rur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yozda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yashovchi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ko'pincha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soyada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yashirinib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bog'ni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mo'l-ko'l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muzli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Yo'q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tomchilar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katta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iliq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ostida</a:t>
            </a:r>
            <a:r>
              <a:rPr lang="en-US" dirty="0">
                <a:effectLst/>
              </a:rPr>
              <a:t> kun </a:t>
            </a:r>
            <a:r>
              <a:rPr lang="en-US" dirty="0" err="1">
                <a:effectLst/>
              </a:rPr>
              <a:t>davomida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qizdirilgan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rangga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bo'yalgan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bochkadan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yaxshi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bo'ladi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lekin</a:t>
            </a:r>
            <a:r>
              <a:rPr lang="en-US" dirty="0">
                <a:effectLst/>
              </a:rPr>
              <a:t> agar </a:t>
            </a:r>
            <a:r>
              <a:rPr lang="en-US" dirty="0" err="1">
                <a:effectLst/>
              </a:rPr>
              <a:t>suv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shlangdan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bo'lsa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muzdek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muzdek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bo'lsa</a:t>
            </a:r>
            <a:r>
              <a:rPr lang="en-US" dirty="0">
                <a:effectLst/>
              </a:rPr>
              <a:t>? </a:t>
            </a:r>
            <a:r>
              <a:rPr lang="en-US" dirty="0" err="1">
                <a:effectLst/>
              </a:rPr>
              <a:t>Bunday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qatldan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barglar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hatto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qisilib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qolishi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mumkin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marL="18288" indent="0" fontAlgn="base">
              <a:buNone/>
            </a:pPr>
            <a:r>
              <a:rPr lang="en-US" dirty="0" err="1">
                <a:effectLst/>
              </a:rPr>
              <a:t>Sug'orishning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shubhasiz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afzalliklari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ayniqsa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joylarda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kartoshka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makkajo'xori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ildiz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ekinlari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kabi</a:t>
            </a:r>
            <a:r>
              <a:rPr lang="en-US" dirty="0">
                <a:effectLst/>
              </a:rPr>
              <a:t> "</a:t>
            </a:r>
            <a:r>
              <a:rPr lang="en-US" dirty="0" err="1">
                <a:effectLst/>
              </a:rPr>
              <a:t>qalin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terili</a:t>
            </a:r>
            <a:r>
              <a:rPr lang="en-US" dirty="0">
                <a:effectLst/>
              </a:rPr>
              <a:t>" </a:t>
            </a:r>
            <a:r>
              <a:rPr lang="en-US" dirty="0" err="1">
                <a:effectLst/>
              </a:rPr>
              <a:t>ekinlar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etishtirilsa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Keyin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sug'orishda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ushbu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hududning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botqoqlanishini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tuproqning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sho'rlanishini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sug'orishni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istisno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qilasiz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chunki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balandlikdan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tushgan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tomchilar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millimetrga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tushsa</a:t>
            </a:r>
            <a:r>
              <a:rPr lang="en-US" dirty="0">
                <a:effectLst/>
              </a:rPr>
              <a:t> ham, </a:t>
            </a:r>
            <a:r>
              <a:rPr lang="en-US" dirty="0" err="1">
                <a:effectLst/>
              </a:rPr>
              <a:t>lekin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tuproqqa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chuqurroq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kirib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marL="18288" indent="0" fontAlgn="base">
              <a:buNone/>
            </a:pPr>
            <a:r>
              <a:rPr lang="en-US" dirty="0" err="1">
                <a:effectLst/>
              </a:rPr>
              <a:t>Bundan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tashqari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sepib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kechqurun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yaxshiroq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haroratiga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isitiladigan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o'g'itlar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eritib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hali</a:t>
            </a:r>
            <a:r>
              <a:rPr lang="en-US" dirty="0">
                <a:effectLst/>
              </a:rPr>
              <a:t> ham </a:t>
            </a:r>
            <a:r>
              <a:rPr lang="en-US" dirty="0" err="1">
                <a:effectLst/>
              </a:rPr>
              <a:t>juda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samarali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bargli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boqishni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amalga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oshirishingiz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mumkin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Buni</a:t>
            </a:r>
            <a:r>
              <a:rPr lang="en-US" dirty="0">
                <a:effectLst/>
              </a:rPr>
              <a:t> ham </a:t>
            </a:r>
            <a:r>
              <a:rPr lang="en-US" dirty="0" err="1">
                <a:effectLst/>
              </a:rPr>
              <a:t>unutmaslik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kerak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marL="18288" indent="0" fontAlgn="base">
              <a:buNone/>
            </a:pPr>
            <a:r>
              <a:rPr lang="en-US" dirty="0" err="1">
                <a:effectLst/>
              </a:rPr>
              <a:t>Kamchiliklari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yuqorida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aytib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o'tganimizdan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tashqari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ma'lum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bir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maydonni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namlash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zarur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juda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katta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miqdordagi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suv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haqi</a:t>
            </a:r>
            <a:r>
              <a:rPr lang="en-US" dirty="0">
                <a:effectLst/>
              </a:rPr>
              <a:t> - </a:t>
            </a:r>
            <a:r>
              <a:rPr lang="en-US" dirty="0" err="1">
                <a:effectLst/>
              </a:rPr>
              <a:t>siz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uzoq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vaqt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davomida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sug'orish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shlangi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purkagich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turishingiz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yuqori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narxga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bo'lishingiz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kerak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qo'shimcha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purkagichlar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taqdim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etiladi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43800" cy="914400"/>
          </a:xfrm>
        </p:spPr>
        <p:txBody>
          <a:bodyPr/>
          <a:lstStyle/>
          <a:p>
            <a:pPr algn="ctr"/>
            <a:r>
              <a:rPr lang="en-US" b="1" dirty="0" err="1" smtClean="0">
                <a:effectLst/>
              </a:rPr>
              <a:t>Sprinking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61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>
                <a:effectLst/>
              </a:rPr>
              <a:t>Sprinking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yaxshi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kechqurun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amalga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oshiriladi</a:t>
            </a:r>
            <a:r>
              <a:rPr lang="en-US" sz="2800" dirty="0" smtClean="0">
                <a:effectLst/>
              </a:rPr>
              <a:t>.</a:t>
            </a:r>
            <a:endParaRPr lang="ru-RU" sz="28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488832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34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543800" cy="914400"/>
          </a:xfrm>
        </p:spPr>
        <p:txBody>
          <a:bodyPr/>
          <a:lstStyle/>
          <a:p>
            <a:r>
              <a:rPr lang="en-US" sz="3200" dirty="0" err="1">
                <a:effectLst/>
              </a:rPr>
              <a:t>Konteyner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zavodi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uchun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ildiz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sug'orish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70485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76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effectLst/>
              </a:rPr>
              <a:t>Tomchilatib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sug'orish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doimiy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jarayondir</a:t>
            </a:r>
            <a:endParaRPr lang="ru-RU" sz="32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632848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32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397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O`SIMLIKLARNI SUG’ORISH SONI VA ME’YORINI O`RGANISH</vt:lpstr>
      <vt:lpstr>Презентация PowerPoint</vt:lpstr>
      <vt:lpstr>Sug'orish usullari qanday?</vt:lpstr>
      <vt:lpstr>Shlangdan sug'orish o'simliklar uchun juda              zavqdir.</vt:lpstr>
      <vt:lpstr>Sprinking</vt:lpstr>
      <vt:lpstr>Sprinking eng yaxshi kechqurun amalga oshiriladi.</vt:lpstr>
      <vt:lpstr>Konteyner zavodi uchun ildiz sug'orish</vt:lpstr>
      <vt:lpstr>Tomchilatib sug'orish doimiy jarayondir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O`SIMLIKLARNI SUG’ORISH SONI VA ME’YORINI O`RGANISH</dc:title>
  <dc:creator>Bayramali</dc:creator>
  <cp:lastModifiedBy>Bayramali</cp:lastModifiedBy>
  <cp:revision>1</cp:revision>
  <dcterms:created xsi:type="dcterms:W3CDTF">2022-02-02T10:33:41Z</dcterms:created>
  <dcterms:modified xsi:type="dcterms:W3CDTF">2022-02-03T03:54:38Z</dcterms:modified>
</cp:coreProperties>
</file>