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887759"/>
          </a:xfrm>
        </p:spPr>
        <p:txBody>
          <a:bodyPr/>
          <a:lstStyle/>
          <a:p>
            <a:r>
              <a:rPr lang="en-US" b="1" dirty="0">
                <a:effectLst/>
              </a:rPr>
              <a:t>O'SIMLIK KASALLIKLARI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154282" cy="496855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err="1"/>
              <a:t>Fitopatogen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(</a:t>
            </a:r>
            <a:r>
              <a:rPr lang="en-US" dirty="0" err="1"/>
              <a:t>bakteriyalar</a:t>
            </a:r>
            <a:r>
              <a:rPr lang="en-US" dirty="0"/>
              <a:t>, </a:t>
            </a:r>
            <a:r>
              <a:rPr lang="en-US" dirty="0" err="1"/>
              <a:t>viruslar</a:t>
            </a:r>
            <a:r>
              <a:rPr lang="en-US" dirty="0"/>
              <a:t>, </a:t>
            </a:r>
            <a:r>
              <a:rPr lang="en-US" dirty="0" err="1"/>
              <a:t>mikoplazmalar</a:t>
            </a:r>
            <a:r>
              <a:rPr lang="en-US" dirty="0"/>
              <a:t>, </a:t>
            </a:r>
            <a:r>
              <a:rPr lang="en-US" dirty="0" err="1"/>
              <a:t>zamburug'lar</a:t>
            </a:r>
            <a:r>
              <a:rPr lang="en-US" dirty="0"/>
              <a:t>) </a:t>
            </a:r>
            <a:r>
              <a:rPr lang="en-US" dirty="0" err="1"/>
              <a:t>tabiatda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40000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ortiq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, </a:t>
            </a:r>
            <a:r>
              <a:rPr lang="en-US" dirty="0" err="1"/>
              <a:t>parazitlik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, </a:t>
            </a:r>
            <a:r>
              <a:rPr lang="en-US" dirty="0" err="1"/>
              <a:t>patogenligi</a:t>
            </a:r>
            <a:r>
              <a:rPr lang="en-US" dirty="0"/>
              <a:t>, </a:t>
            </a:r>
            <a:r>
              <a:rPr lang="en-US" dirty="0" err="1"/>
              <a:t>ixtisoslashu-viga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farq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 smtClean="0"/>
              <a:t>Fitopatogen</a:t>
            </a:r>
            <a:r>
              <a:rPr lang="en-US" dirty="0" smtClean="0"/>
              <a:t> </a:t>
            </a:r>
            <a:r>
              <a:rPr lang="en-US" dirty="0" err="1" smtClean="0"/>
              <a:t>mikroorganizmlar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yillik</a:t>
            </a:r>
            <a:r>
              <a:rPr lang="en-US" dirty="0" smtClean="0"/>
              <a:t>, </a:t>
            </a:r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 smtClean="0"/>
              <a:t>yillik</a:t>
            </a:r>
            <a:r>
              <a:rPr lang="en-US" dirty="0" smtClean="0"/>
              <a:t>, </a:t>
            </a:r>
            <a:r>
              <a:rPr lang="en-US" dirty="0" err="1" smtClean="0"/>
              <a:t>ko'p</a:t>
            </a:r>
            <a:r>
              <a:rPr lang="en-US" dirty="0" smtClean="0"/>
              <a:t> </a:t>
            </a:r>
            <a:r>
              <a:rPr lang="en-US" dirty="0" err="1" smtClean="0"/>
              <a:t>yillik</a:t>
            </a:r>
            <a:endParaRPr lang="ru-RU" dirty="0" smtClean="0"/>
          </a:p>
          <a:p>
            <a:pPr algn="l"/>
            <a:r>
              <a:rPr lang="en-US" dirty="0" err="1" smtClean="0"/>
              <a:t>o'tlami</a:t>
            </a:r>
            <a:r>
              <a:rPr lang="en-US" dirty="0"/>
              <a:t>, </a:t>
            </a:r>
            <a:r>
              <a:rPr lang="en-US" dirty="0" err="1"/>
              <a:t>daraxtlami</a:t>
            </a:r>
            <a:r>
              <a:rPr lang="en-US" dirty="0"/>
              <a:t> </a:t>
            </a:r>
            <a:r>
              <a:rPr lang="en-US" dirty="0" err="1"/>
              <a:t>kasallantirib</a:t>
            </a:r>
            <a:r>
              <a:rPr lang="en-US" dirty="0"/>
              <a:t>, </a:t>
            </a:r>
            <a:r>
              <a:rPr lang="en-US" dirty="0" err="1"/>
              <a:t>ulaming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usti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osti</a:t>
            </a:r>
            <a:r>
              <a:rPr lang="en-US" dirty="0"/>
              <a:t> </a:t>
            </a:r>
            <a:r>
              <a:rPr lang="en-US" dirty="0" err="1" smtClean="0"/>
              <a:t>organlarini</a:t>
            </a:r>
            <a:r>
              <a:rPr lang="en-US" dirty="0"/>
              <a:t> </a:t>
            </a:r>
            <a:r>
              <a:rPr lang="en-US" dirty="0" err="1" smtClean="0"/>
              <a:t>zararlaydi</a:t>
            </a:r>
            <a:r>
              <a:rPr lang="en-US" dirty="0"/>
              <a:t>.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tarqalganda</a:t>
            </a:r>
            <a:r>
              <a:rPr lang="en-US" dirty="0"/>
              <a:t>,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o'simlikni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kasalliklari</a:t>
            </a:r>
            <a:r>
              <a:rPr lang="en-US" dirty="0"/>
              <a:t> </a:t>
            </a:r>
            <a:r>
              <a:rPr lang="en-US" dirty="0" err="1"/>
              <a:t>qis~loq</a:t>
            </a:r>
            <a:r>
              <a:rPr lang="en-US" dirty="0"/>
              <a:t> </a:t>
            </a:r>
            <a:r>
              <a:rPr lang="en-US" dirty="0" err="1"/>
              <a:t>xo'jaligiga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yetkazib</a:t>
            </a:r>
            <a:r>
              <a:rPr lang="en-US" dirty="0"/>
              <a:t>, </a:t>
            </a:r>
            <a:r>
              <a:rPr lang="en-US" dirty="0" err="1"/>
              <a:t>hosilning</a:t>
            </a:r>
            <a:r>
              <a:rPr lang="en-US" dirty="0"/>
              <a:t> </a:t>
            </a:r>
            <a:r>
              <a:rPr lang="en-US" dirty="0" err="1"/>
              <a:t>haddan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kelmoqda</a:t>
            </a:r>
            <a:r>
              <a:rPr lang="en-US" dirty="0"/>
              <a:t>.</a:t>
            </a:r>
            <a:endParaRPr lang="ru-RU" dirty="0"/>
          </a:p>
          <a:p>
            <a:pPr algn="l"/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kasalliklarini</a:t>
            </a:r>
            <a:r>
              <a:rPr lang="en-US" dirty="0"/>
              <a:t> </a:t>
            </a:r>
            <a:r>
              <a:rPr lang="en-US" dirty="0" err="1"/>
              <a:t>bilish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qo'zg'atuvchisining</a:t>
            </a:r>
            <a:r>
              <a:rPr lang="en-US" dirty="0"/>
              <a:t> </a:t>
            </a:r>
            <a:r>
              <a:rPr lang="en-US" dirty="0" err="1"/>
              <a:t>biologiyasini</a:t>
            </a:r>
            <a:r>
              <a:rPr lang="en-US" dirty="0"/>
              <a:t>,</a:t>
            </a:r>
            <a:endParaRPr lang="ru-RU" dirty="0"/>
          </a:p>
          <a:p>
            <a:pPr algn="l"/>
            <a:r>
              <a:rPr lang="en-US" dirty="0" err="1"/>
              <a:t>rivojlanishini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patologik</a:t>
            </a:r>
            <a:r>
              <a:rPr lang="en-US" dirty="0"/>
              <a:t> </a:t>
            </a: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ro'y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o'zgarishlami</a:t>
            </a:r>
            <a:endParaRPr lang="ru-RU" dirty="0"/>
          </a:p>
          <a:p>
            <a:pPr algn="l"/>
            <a:r>
              <a:rPr lang="en-US" dirty="0" err="1"/>
              <a:t>bilishdan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73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kasalliklari</a:t>
            </a:r>
            <a:r>
              <a:rPr lang="en-US" dirty="0"/>
              <a:t> </a:t>
            </a:r>
            <a:r>
              <a:rPr lang="en-US" dirty="0" err="1"/>
              <a:t>deganda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bo'ladigan</a:t>
            </a:r>
            <a:r>
              <a:rPr lang="en-US" dirty="0"/>
              <a:t> </a:t>
            </a:r>
            <a:r>
              <a:rPr lang="en-US" dirty="0" err="1"/>
              <a:t>patologik</a:t>
            </a:r>
            <a:endParaRPr lang="ru-RU" dirty="0"/>
          </a:p>
          <a:p>
            <a:r>
              <a:rPr lang="en-US" dirty="0" err="1"/>
              <a:t>jarayon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qo'zg'atuvchi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tufayli</a:t>
            </a:r>
            <a:endParaRPr lang="ru-RU" dirty="0"/>
          </a:p>
          <a:p>
            <a:r>
              <a:rPr lang="en-US" dirty="0" err="1"/>
              <a:t>noqulay</a:t>
            </a:r>
            <a:r>
              <a:rPr lang="en-US" dirty="0"/>
              <a:t> </a:t>
            </a:r>
            <a:r>
              <a:rPr lang="en-US" dirty="0" err="1"/>
              <a:t>sharoit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vujudga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anatomik-morfologik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fiziologik</a:t>
            </a:r>
            <a:r>
              <a:rPr lang="en-US" dirty="0"/>
              <a:t>, </a:t>
            </a:r>
            <a:r>
              <a:rPr lang="en-US" dirty="0" err="1"/>
              <a:t>biokimyoviy</a:t>
            </a:r>
            <a:r>
              <a:rPr lang="en-US" dirty="0"/>
              <a:t> </a:t>
            </a:r>
            <a:r>
              <a:rPr lang="en-US" dirty="0" err="1"/>
              <a:t>o'zgarishlarga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reaksiyasi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o'sish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rivojlanishdan</a:t>
            </a:r>
            <a:r>
              <a:rPr lang="en-US" dirty="0"/>
              <a:t> </a:t>
            </a:r>
            <a:r>
              <a:rPr lang="en-US" dirty="0" err="1"/>
              <a:t>orqada</a:t>
            </a:r>
            <a:r>
              <a:rPr lang="en-US" dirty="0"/>
              <a:t> </a:t>
            </a:r>
            <a:r>
              <a:rPr lang="en-US" dirty="0" err="1"/>
              <a:t>qolib</a:t>
            </a:r>
            <a:r>
              <a:rPr lang="en-US" dirty="0"/>
              <a:t>, </a:t>
            </a:r>
            <a:r>
              <a:rPr lang="en-US" dirty="0" err="1"/>
              <a:t>hosildorligi</a:t>
            </a:r>
            <a:endParaRPr lang="ru-RU" dirty="0"/>
          </a:p>
          <a:p>
            <a:r>
              <a:rPr lang="en-US" dirty="0" err="1"/>
              <a:t>pasayadi</a:t>
            </a:r>
            <a:r>
              <a:rPr lang="en-US" dirty="0"/>
              <a:t>, </a:t>
            </a:r>
            <a:r>
              <a:rPr lang="en-US" dirty="0" err="1"/>
              <a:t>mahsulotning</a:t>
            </a:r>
            <a:r>
              <a:rPr lang="en-US" dirty="0"/>
              <a:t> </a:t>
            </a:r>
            <a:r>
              <a:rPr lang="en-US" dirty="0" err="1"/>
              <a:t>sifati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yomonlashadi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O'simlikdagi</a:t>
            </a:r>
            <a:r>
              <a:rPr lang="en-US" dirty="0"/>
              <a:t> </a:t>
            </a:r>
            <a:r>
              <a:rPr lang="en-US" dirty="0" err="1"/>
              <a:t>fiziologik</a:t>
            </a:r>
            <a:r>
              <a:rPr lang="en-US" dirty="0"/>
              <a:t> </a:t>
            </a:r>
            <a:r>
              <a:rPr lang="en-US" dirty="0" err="1"/>
              <a:t>jarayonlaming</a:t>
            </a:r>
            <a:r>
              <a:rPr lang="en-US" dirty="0"/>
              <a:t> </a:t>
            </a:r>
            <a:r>
              <a:rPr lang="en-US" dirty="0" err="1"/>
              <a:t>buzilishi</a:t>
            </a:r>
            <a:r>
              <a:rPr lang="en-US" dirty="0"/>
              <a:t> </a:t>
            </a:r>
            <a:r>
              <a:rPr lang="en-US" dirty="0" err="1"/>
              <a:t>fotosintez</a:t>
            </a:r>
            <a:r>
              <a:rPr lang="en-US" dirty="0"/>
              <a:t>, ferment</a:t>
            </a:r>
            <a:endParaRPr lang="ru-RU" dirty="0"/>
          </a:p>
          <a:p>
            <a:r>
              <a:rPr lang="en-US" dirty="0" err="1"/>
              <a:t>xossasi</a:t>
            </a:r>
            <a:r>
              <a:rPr lang="en-US" dirty="0"/>
              <a:t>, </a:t>
            </a:r>
            <a:r>
              <a:rPr lang="en-US" dirty="0" err="1"/>
              <a:t>hujayraning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, </a:t>
            </a:r>
            <a:r>
              <a:rPr lang="en-US" dirty="0" err="1"/>
              <a:t>osmotik</a:t>
            </a:r>
            <a:r>
              <a:rPr lang="en-US" dirty="0"/>
              <a:t> </a:t>
            </a:r>
            <a:r>
              <a:rPr lang="en-US" dirty="0" err="1"/>
              <a:t>bosimi</a:t>
            </a:r>
            <a:r>
              <a:rPr lang="en-US" dirty="0"/>
              <a:t>, </a:t>
            </a: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olishi</a:t>
            </a:r>
            <a:r>
              <a:rPr lang="en-US" dirty="0"/>
              <a:t>,</a:t>
            </a:r>
            <a:endParaRPr lang="ru-RU" dirty="0"/>
          </a:p>
          <a:p>
            <a:r>
              <a:rPr lang="en-US" dirty="0" err="1"/>
              <a:t>uglerod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oqsil</a:t>
            </a:r>
            <a:r>
              <a:rPr lang="en-US" dirty="0"/>
              <a:t> </a:t>
            </a:r>
            <a:r>
              <a:rPr lang="en-US" dirty="0" err="1"/>
              <a:t>sintezi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balansi</a:t>
            </a:r>
            <a:r>
              <a:rPr lang="en-US" dirty="0"/>
              <a:t>, </a:t>
            </a:r>
            <a:r>
              <a:rPr lang="en-US" dirty="0" err="1"/>
              <a:t>o'stiruvchi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sintezining</a:t>
            </a:r>
            <a:endParaRPr lang="ru-RU" dirty="0"/>
          </a:p>
          <a:p>
            <a:r>
              <a:rPr lang="en-US" dirty="0" err="1"/>
              <a:t>buzilishida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Bu,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,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anatomik</a:t>
            </a:r>
            <a:r>
              <a:rPr lang="en-US" dirty="0"/>
              <a:t>- </a:t>
            </a:r>
            <a:r>
              <a:rPr lang="en-US" dirty="0" err="1"/>
              <a:t>morfologik</a:t>
            </a:r>
            <a:r>
              <a:rPr lang="en-US" dirty="0"/>
              <a:t> </a:t>
            </a:r>
            <a:r>
              <a:rPr lang="en-US" dirty="0" err="1"/>
              <a:t>xossalarining</a:t>
            </a:r>
            <a:r>
              <a:rPr lang="en-US" dirty="0"/>
              <a:t> </a:t>
            </a:r>
            <a:r>
              <a:rPr lang="en-US" dirty="0" err="1"/>
              <a:t>o'zgarishiga</a:t>
            </a:r>
            <a:r>
              <a:rPr lang="en-US" dirty="0"/>
              <a:t>, </a:t>
            </a:r>
            <a:r>
              <a:rPr lang="en-US" dirty="0" err="1"/>
              <a:t>o'sish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rivojlanishiga</a:t>
            </a:r>
            <a:r>
              <a:rPr lang="en-US" dirty="0"/>
              <a:t> </a:t>
            </a:r>
            <a:r>
              <a:rPr lang="en-US" dirty="0" err="1"/>
              <a:t>salbiy</a:t>
            </a:r>
            <a:endParaRPr lang="ru-RU" dirty="0"/>
          </a:p>
          <a:p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854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Patogen</a:t>
            </a:r>
            <a:r>
              <a:rPr lang="en-US" dirty="0"/>
              <a:t> </a:t>
            </a:r>
            <a:r>
              <a:rPr lang="en-US" dirty="0" err="1"/>
              <a:t>mikroorganizmlar</a:t>
            </a:r>
            <a:r>
              <a:rPr lang="en-US" dirty="0"/>
              <a:t> </a:t>
            </a:r>
            <a:r>
              <a:rPr lang="en-US" dirty="0" err="1"/>
              <a:t>ta'sirida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hujayrasi</a:t>
            </a:r>
            <a:r>
              <a:rPr lang="en-US" dirty="0"/>
              <a:t> </a:t>
            </a:r>
            <a:r>
              <a:rPr lang="en-US" dirty="0" err="1"/>
              <a:t>yiriklashadi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maydalashadi</a:t>
            </a:r>
            <a:r>
              <a:rPr lang="en-US" dirty="0"/>
              <a:t>,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, </a:t>
            </a:r>
            <a:r>
              <a:rPr lang="en-US" dirty="0" err="1"/>
              <a:t>nobud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(</a:t>
            </a:r>
            <a:r>
              <a:rPr lang="en-US" dirty="0" err="1"/>
              <a:t>nekroz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chiriydi</a:t>
            </a:r>
            <a:r>
              <a:rPr lang="en-US" dirty="0"/>
              <a:t>. </a:t>
            </a:r>
            <a:r>
              <a:rPr lang="en-US" dirty="0" err="1"/>
              <a:t>Anatomik-morfologik</a:t>
            </a:r>
            <a:r>
              <a:rPr lang="en-US" dirty="0"/>
              <a:t> </a:t>
            </a:r>
            <a:r>
              <a:rPr lang="en-US" dirty="0" err="1"/>
              <a:t>o'zgarishlar</a:t>
            </a:r>
            <a:r>
              <a:rPr lang="en-US" dirty="0"/>
              <a:t>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a'zolarida</a:t>
            </a:r>
            <a:r>
              <a:rPr lang="en-US" dirty="0"/>
              <a:t> dog', </a:t>
            </a:r>
            <a:r>
              <a:rPr lang="en-US" dirty="0" err="1"/>
              <a:t>o'smalar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bo'lishiga</a:t>
            </a:r>
            <a:r>
              <a:rPr lang="en-US" dirty="0"/>
              <a:t>, </a:t>
            </a:r>
            <a:r>
              <a:rPr lang="en-US" dirty="0" err="1"/>
              <a:t>barg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novdalarning</a:t>
            </a:r>
            <a:r>
              <a:rPr lang="en-US" dirty="0"/>
              <a:t> </a:t>
            </a:r>
            <a:r>
              <a:rPr lang="en-US" dirty="0" err="1"/>
              <a:t>buralishiga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O'simliklar</a:t>
            </a:r>
            <a:r>
              <a:rPr lang="en-US" dirty="0"/>
              <a:t> normal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yorug'lik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,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va</a:t>
            </a:r>
            <a:endParaRPr lang="ru-RU" dirty="0"/>
          </a:p>
          <a:p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Bu </a:t>
            </a:r>
            <a:r>
              <a:rPr lang="en-US" dirty="0" err="1"/>
              <a:t>omillarga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davri</a:t>
            </a:r>
            <a:endParaRPr lang="ru-RU" dirty="0"/>
          </a:p>
          <a:p>
            <a:r>
              <a:rPr lang="en-US" dirty="0" err="1"/>
              <a:t>bir</a:t>
            </a:r>
            <a:r>
              <a:rPr lang="en-US" dirty="0"/>
              <a:t> xii </a:t>
            </a:r>
            <a:r>
              <a:rPr lang="en-US" dirty="0" err="1"/>
              <a:t>emas</a:t>
            </a:r>
            <a:r>
              <a:rPr lang="en-US" dirty="0"/>
              <a:t>. </a:t>
            </a:r>
            <a:r>
              <a:rPr lang="en-US" dirty="0" err="1"/>
              <a:t>Noqulay</a:t>
            </a:r>
            <a:r>
              <a:rPr lang="en-US" dirty="0"/>
              <a:t> </a:t>
            </a:r>
            <a:r>
              <a:rPr lang="en-US" dirty="0" err="1"/>
              <a:t>sharoitda</a:t>
            </a:r>
            <a:r>
              <a:rPr lang="en-US" dirty="0"/>
              <a:t> </a:t>
            </a:r>
            <a:r>
              <a:rPr lang="en-US" dirty="0" err="1"/>
              <a:t>o'sgan</a:t>
            </a:r>
            <a:r>
              <a:rPr lang="en-US" dirty="0"/>
              <a:t> </a:t>
            </a:r>
            <a:r>
              <a:rPr lang="en-US" dirty="0" err="1"/>
              <a:t>o'simliklar</a:t>
            </a:r>
            <a:r>
              <a:rPr lang="en-US" dirty="0"/>
              <a:t> </a:t>
            </a:r>
            <a:r>
              <a:rPr lang="en-US" dirty="0" err="1"/>
              <a:t>tezda</a:t>
            </a:r>
            <a:r>
              <a:rPr lang="en-US" dirty="0"/>
              <a:t> </a:t>
            </a:r>
            <a:r>
              <a:rPr lang="en-US" dirty="0" err="1"/>
              <a:t>kasallanadi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Oziq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yetishmasligi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ortiqchaligi</a:t>
            </a:r>
            <a:r>
              <a:rPr lang="en-US" dirty="0"/>
              <a:t>,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past</a:t>
            </a:r>
            <a:endParaRPr lang="ru-RU" dirty="0"/>
          </a:p>
          <a:p>
            <a:r>
              <a:rPr lang="en-US" dirty="0" err="1"/>
              <a:t>bo'lishi</a:t>
            </a:r>
            <a:r>
              <a:rPr lang="en-US" dirty="0"/>
              <a:t>, </a:t>
            </a:r>
            <a:r>
              <a:rPr lang="en-US" dirty="0" err="1"/>
              <a:t>namlikning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yetishmasligi</a:t>
            </a:r>
            <a:r>
              <a:rPr lang="en-US" dirty="0"/>
              <a:t>, </a:t>
            </a:r>
            <a:r>
              <a:rPr lang="en-US" dirty="0" err="1"/>
              <a:t>atrof-muhitning</a:t>
            </a:r>
            <a:r>
              <a:rPr lang="en-US" dirty="0"/>
              <a:t> </a:t>
            </a:r>
            <a:r>
              <a:rPr lang="en-US" dirty="0" err="1"/>
              <a:t>zararli</a:t>
            </a:r>
            <a:endParaRPr lang="ru-RU" dirty="0"/>
          </a:p>
          <a:p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ifloslanishi</a:t>
            </a:r>
            <a:r>
              <a:rPr lang="en-US" dirty="0"/>
              <a:t> </a:t>
            </a:r>
            <a:r>
              <a:rPr lang="en-US" dirty="0" err="1"/>
              <a:t>yuqumli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yuqumsiz</a:t>
            </a:r>
            <a:r>
              <a:rPr lang="en-US" dirty="0"/>
              <a:t> </a:t>
            </a:r>
            <a:r>
              <a:rPr lang="en-US" dirty="0" err="1"/>
              <a:t>kasalliklaming</a:t>
            </a:r>
            <a:r>
              <a:rPr lang="en-US" dirty="0"/>
              <a:t> </a:t>
            </a:r>
            <a:r>
              <a:rPr lang="en-US" dirty="0" err="1"/>
              <a:t>kelib</a:t>
            </a:r>
            <a:endParaRPr lang="ru-RU" dirty="0"/>
          </a:p>
          <a:p>
            <a:r>
              <a:rPr lang="en-US" dirty="0" err="1"/>
              <a:t>chiqishiga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kasalliklarining</a:t>
            </a:r>
            <a:r>
              <a:rPr lang="en-US" dirty="0"/>
              <a:t> </a:t>
            </a:r>
            <a:r>
              <a:rPr lang="en-US" dirty="0" err="1"/>
              <a:t>klassifikatsiyasi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o'simlikning</a:t>
            </a:r>
            <a:r>
              <a:rPr lang="en-US" dirty="0"/>
              <a:t> </a:t>
            </a:r>
            <a:r>
              <a:rPr lang="en-US" dirty="0" err="1"/>
              <a:t>kasalligini</a:t>
            </a:r>
            <a:r>
              <a:rPr lang="en-US" dirty="0"/>
              <a:t> </a:t>
            </a:r>
            <a:r>
              <a:rPr lang="en-US" dirty="0" err="1"/>
              <a:t>o'rganishda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qarshi</a:t>
            </a:r>
            <a:r>
              <a:rPr lang="en-US" dirty="0"/>
              <a:t> </a:t>
            </a:r>
            <a:r>
              <a:rPr lang="en-US" dirty="0" err="1"/>
              <a:t>kurash</a:t>
            </a:r>
            <a:r>
              <a:rPr lang="en-US" dirty="0"/>
              <a:t> </a:t>
            </a:r>
            <a:r>
              <a:rPr lang="en-US" dirty="0" err="1"/>
              <a:t>choralarini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chiqishda</a:t>
            </a:r>
            <a:r>
              <a:rPr lang="en-US" dirty="0"/>
              <a:t> </a:t>
            </a:r>
            <a:r>
              <a:rPr lang="en-US" dirty="0" err="1"/>
              <a:t>kasallik</a:t>
            </a:r>
            <a:r>
              <a:rPr lang="en-US" dirty="0"/>
              <a:t> </a:t>
            </a:r>
            <a:r>
              <a:rPr lang="en-US" dirty="0" err="1"/>
              <a:t>sabablarini</a:t>
            </a:r>
            <a:r>
              <a:rPr lang="en-US" dirty="0"/>
              <a:t>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muvofiqdir</a:t>
            </a:r>
            <a:r>
              <a:rPr lang="en-US" dirty="0"/>
              <a:t>. </a:t>
            </a:r>
            <a:r>
              <a:rPr lang="en-US" dirty="0" err="1"/>
              <a:t>Kasalliklami</a:t>
            </a:r>
            <a:r>
              <a:rPr lang="en-US" dirty="0"/>
              <a:t> </a:t>
            </a:r>
            <a:r>
              <a:rPr lang="en-US" dirty="0" err="1"/>
              <a:t>klassifikatsiyalashda</a:t>
            </a:r>
            <a:r>
              <a:rPr lang="en-US" dirty="0"/>
              <a:t> </a:t>
            </a:r>
            <a:r>
              <a:rPr lang="en-US" dirty="0" err="1"/>
              <a:t>ulaming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sabablarini</a:t>
            </a:r>
            <a:r>
              <a:rPr lang="en-US" dirty="0"/>
              <a:t> </a:t>
            </a:r>
            <a:r>
              <a:rPr lang="en-US" dirty="0" err="1"/>
              <a:t>asos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Kasalliklami</a:t>
            </a:r>
            <a:r>
              <a:rPr lang="en-US" dirty="0"/>
              <a:t>,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chiqishiga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guruhga</a:t>
            </a:r>
            <a:r>
              <a:rPr lang="en-US" dirty="0"/>
              <a:t> - </a:t>
            </a:r>
            <a:r>
              <a:rPr lang="en-US" dirty="0" err="1"/>
              <a:t>yuqumli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yuqumsiz</a:t>
            </a:r>
            <a:r>
              <a:rPr lang="en-US" dirty="0"/>
              <a:t> </a:t>
            </a:r>
            <a:r>
              <a:rPr lang="en-US" dirty="0" err="1"/>
              <a:t>kasalliklarga</a:t>
            </a:r>
            <a:r>
              <a:rPr lang="en-US" dirty="0"/>
              <a:t> </a:t>
            </a:r>
            <a:r>
              <a:rPr lang="en-US" dirty="0" err="1"/>
              <a:t>bo'lish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39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7853"/>
          </a:xfrm>
        </p:spPr>
        <p:txBody>
          <a:bodyPr>
            <a:noAutofit/>
          </a:bodyPr>
          <a:lstStyle/>
          <a:p>
            <a:r>
              <a:rPr lang="en-US" sz="1600" dirty="0" err="1"/>
              <a:t>Yuqumli</a:t>
            </a:r>
            <a:r>
              <a:rPr lang="en-US" sz="1600" dirty="0"/>
              <a:t> </a:t>
            </a:r>
            <a:r>
              <a:rPr lang="en-US" sz="1600" dirty="0" err="1"/>
              <a:t>kasalliklar</a:t>
            </a:r>
            <a:r>
              <a:rPr lang="en-US" sz="1600" dirty="0"/>
              <a:t> </a:t>
            </a:r>
            <a:r>
              <a:rPr lang="en-US" sz="1600" dirty="0" err="1"/>
              <a:t>o'simlikdan-o'simlikka</a:t>
            </a:r>
            <a:r>
              <a:rPr lang="en-US" sz="1600" dirty="0"/>
              <a:t> </a:t>
            </a:r>
            <a:r>
              <a:rPr lang="en-US" sz="1600" dirty="0" err="1"/>
              <a:t>tarqalish</a:t>
            </a:r>
            <a:r>
              <a:rPr lang="en-US" sz="1600" dirty="0"/>
              <a:t> </a:t>
            </a:r>
            <a:r>
              <a:rPr lang="en-US" sz="1600" dirty="0" err="1"/>
              <a:t>xossasiga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endParaRPr lang="ru-RU" sz="1600" dirty="0"/>
          </a:p>
          <a:p>
            <a:r>
              <a:rPr lang="en-US" sz="1600" dirty="0" err="1"/>
              <a:t>bo'lgan</a:t>
            </a:r>
            <a:r>
              <a:rPr lang="en-US" sz="1600" dirty="0"/>
              <a:t> </a:t>
            </a:r>
            <a:r>
              <a:rPr lang="en-US" sz="1600" dirty="0" err="1"/>
              <a:t>zararli</a:t>
            </a:r>
            <a:r>
              <a:rPr lang="en-US" sz="1600" dirty="0"/>
              <a:t> </a:t>
            </a:r>
            <a:r>
              <a:rPr lang="en-US" sz="1600" dirty="0" err="1"/>
              <a:t>mikroorganizmlar</a:t>
            </a:r>
            <a:r>
              <a:rPr lang="en-US" sz="1600" dirty="0"/>
              <a:t>, </a:t>
            </a:r>
            <a:r>
              <a:rPr lang="en-US" sz="1600" dirty="0" err="1"/>
              <a:t>bakteriyalar</a:t>
            </a:r>
            <a:r>
              <a:rPr lang="en-US" sz="1600" dirty="0"/>
              <a:t>, </a:t>
            </a:r>
            <a:r>
              <a:rPr lang="en-US" sz="1600" dirty="0" err="1"/>
              <a:t>zamburug'lar</a:t>
            </a:r>
            <a:r>
              <a:rPr lang="en-US" sz="1600" dirty="0"/>
              <a:t>, </a:t>
            </a:r>
            <a:r>
              <a:rPr lang="en-US" sz="1600" dirty="0" err="1"/>
              <a:t>viruslar</a:t>
            </a:r>
            <a:r>
              <a:rPr lang="en-US" sz="1600" dirty="0"/>
              <a:t>,</a:t>
            </a:r>
            <a:endParaRPr lang="ru-RU" sz="1600" dirty="0"/>
          </a:p>
          <a:p>
            <a:r>
              <a:rPr lang="en-US" sz="1600" dirty="0" err="1"/>
              <a:t>gulli</a:t>
            </a:r>
            <a:r>
              <a:rPr lang="en-US" sz="1600" dirty="0"/>
              <a:t> </a:t>
            </a:r>
            <a:r>
              <a:rPr lang="en-US" sz="1600" dirty="0" err="1"/>
              <a:t>parazitlar</a:t>
            </a:r>
            <a:r>
              <a:rPr lang="en-US" sz="1600" dirty="0"/>
              <a:t> </a:t>
            </a:r>
            <a:r>
              <a:rPr lang="en-US" sz="1600" dirty="0" err="1"/>
              <a:t>keltirib</a:t>
            </a:r>
            <a:r>
              <a:rPr lang="en-US" sz="1600" dirty="0"/>
              <a:t> </a:t>
            </a:r>
            <a:r>
              <a:rPr lang="en-US" sz="1600" dirty="0" err="1"/>
              <a:t>chiqaradigan</a:t>
            </a:r>
            <a:r>
              <a:rPr lang="en-US" sz="1600" dirty="0"/>
              <a:t> </a:t>
            </a:r>
            <a:r>
              <a:rPr lang="en-US" sz="1600" dirty="0" err="1"/>
              <a:t>kasallikdir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O'simliklaming</a:t>
            </a:r>
            <a:r>
              <a:rPr lang="en-US" sz="1600" dirty="0"/>
              <a:t> </a:t>
            </a:r>
            <a:r>
              <a:rPr lang="en-US" sz="1600" dirty="0" err="1"/>
              <a:t>oziqlanishi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zarur</a:t>
            </a:r>
            <a:r>
              <a:rPr lang="en-US" sz="1600" dirty="0"/>
              <a:t> </a:t>
            </a:r>
            <a:r>
              <a:rPr lang="en-US" sz="1600" dirty="0" err="1"/>
              <a:t>moddalardan</a:t>
            </a:r>
            <a:r>
              <a:rPr lang="en-US" sz="1600" dirty="0"/>
              <a:t> </a:t>
            </a:r>
            <a:r>
              <a:rPr lang="en-US" sz="1600" dirty="0" err="1"/>
              <a:t>birortasining</a:t>
            </a:r>
            <a:endParaRPr lang="ru-RU" sz="1600" dirty="0"/>
          </a:p>
          <a:p>
            <a:r>
              <a:rPr lang="en-US" sz="1600" dirty="0" err="1"/>
              <a:t>yetishmasligi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ortiqchaligi</a:t>
            </a:r>
            <a:r>
              <a:rPr lang="en-US" sz="1600" dirty="0"/>
              <a:t>, </a:t>
            </a:r>
            <a:r>
              <a:rPr lang="en-US" sz="1600" dirty="0" err="1"/>
              <a:t>haroratning</a:t>
            </a:r>
            <a:r>
              <a:rPr lang="en-US" sz="1600" dirty="0"/>
              <a:t> </a:t>
            </a:r>
            <a:r>
              <a:rPr lang="en-US" sz="1600" dirty="0" err="1"/>
              <a:t>yuqori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past </a:t>
            </a:r>
            <a:r>
              <a:rPr lang="en-US" sz="1600" dirty="0" err="1"/>
              <a:t>bo'lishi</a:t>
            </a:r>
            <a:r>
              <a:rPr lang="en-US" sz="1600" dirty="0"/>
              <a:t>,</a:t>
            </a:r>
            <a:endParaRPr lang="ru-RU" sz="1600" dirty="0"/>
          </a:p>
          <a:p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nisbiy</a:t>
            </a:r>
            <a:r>
              <a:rPr lang="en-US" sz="1600" dirty="0"/>
              <a:t> </a:t>
            </a:r>
            <a:r>
              <a:rPr lang="en-US" sz="1600" dirty="0" err="1"/>
              <a:t>namligining</a:t>
            </a:r>
            <a:r>
              <a:rPr lang="en-US" sz="1600" dirty="0"/>
              <a:t> past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yuqori</a:t>
            </a:r>
            <a:r>
              <a:rPr lang="en-US" sz="1600" dirty="0"/>
              <a:t> </a:t>
            </a:r>
            <a:r>
              <a:rPr lang="en-US" sz="1600" dirty="0" err="1"/>
              <a:t>bo'lishi</a:t>
            </a:r>
            <a:r>
              <a:rPr lang="en-US" sz="1600" dirty="0"/>
              <a:t>, </a:t>
            </a:r>
            <a:r>
              <a:rPr lang="en-US" sz="1600" dirty="0" err="1"/>
              <a:t>atrof-muhitning</a:t>
            </a:r>
            <a:endParaRPr lang="ru-RU" sz="1600" dirty="0"/>
          </a:p>
          <a:p>
            <a:r>
              <a:rPr lang="en-US" sz="1600" dirty="0" err="1"/>
              <a:t>zararli</a:t>
            </a:r>
            <a:r>
              <a:rPr lang="en-US" sz="1600" dirty="0"/>
              <a:t> </a:t>
            </a:r>
            <a:r>
              <a:rPr lang="en-US" sz="1600" dirty="0" err="1"/>
              <a:t>moddalar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ifloslanishi</a:t>
            </a:r>
            <a:r>
              <a:rPr lang="en-US" sz="1600" dirty="0"/>
              <a:t> </a:t>
            </a:r>
            <a:r>
              <a:rPr lang="en-US" sz="1600" dirty="0" err="1"/>
              <a:t>tufayli</a:t>
            </a:r>
            <a:r>
              <a:rPr lang="en-US" sz="1600" dirty="0"/>
              <a:t> </a:t>
            </a:r>
            <a:r>
              <a:rPr lang="en-US" sz="1600" dirty="0" err="1"/>
              <a:t>yuqumsiz</a:t>
            </a:r>
            <a:r>
              <a:rPr lang="en-US" sz="1600" dirty="0"/>
              <a:t> </a:t>
            </a:r>
            <a:r>
              <a:rPr lang="en-US" sz="1600" dirty="0" err="1"/>
              <a:t>kasalliklar</a:t>
            </a:r>
            <a:r>
              <a:rPr lang="en-US" sz="1600" dirty="0"/>
              <a:t> </a:t>
            </a:r>
            <a:r>
              <a:rPr lang="en-US" sz="1600" dirty="0" err="1"/>
              <a:t>kelib</a:t>
            </a:r>
            <a:endParaRPr lang="ru-RU" sz="1600" dirty="0"/>
          </a:p>
          <a:p>
            <a:r>
              <a:rPr lang="en-US" sz="1600" dirty="0" err="1"/>
              <a:t>chiqadi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Kasallik</a:t>
            </a:r>
            <a:r>
              <a:rPr lang="en-US" sz="1600" dirty="0"/>
              <a:t> </a:t>
            </a:r>
            <a:r>
              <a:rPr lang="en-US" sz="1600" dirty="0" err="1"/>
              <a:t>tashqi</a:t>
            </a:r>
            <a:r>
              <a:rPr lang="en-US" sz="1600" dirty="0"/>
              <a:t> </a:t>
            </a:r>
            <a:r>
              <a:rPr lang="en-US" sz="1600" dirty="0" err="1"/>
              <a:t>belgilarining</a:t>
            </a:r>
            <a:r>
              <a:rPr lang="en-US" sz="1600" dirty="0"/>
              <a:t> </a:t>
            </a:r>
            <a:r>
              <a:rPr lang="en-US" sz="1600" dirty="0" err="1"/>
              <a:t>namoyon</a:t>
            </a:r>
            <a:r>
              <a:rPr lang="en-US" sz="1600" dirty="0"/>
              <a:t> </a:t>
            </a:r>
            <a:r>
              <a:rPr lang="en-US" sz="1600" dirty="0" err="1"/>
              <a:t>bo'lishi</a:t>
            </a:r>
            <a:r>
              <a:rPr lang="en-US" sz="1600" dirty="0"/>
              <a:t>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qo'zg'atuvchisining</a:t>
            </a:r>
            <a:r>
              <a:rPr lang="en-US" sz="1600" dirty="0"/>
              <a:t> </a:t>
            </a:r>
            <a:r>
              <a:rPr lang="en-US" sz="1600" dirty="0" err="1"/>
              <a:t>turiga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o'simliklaming</a:t>
            </a:r>
            <a:r>
              <a:rPr lang="en-US" sz="1600" dirty="0"/>
              <a:t> </a:t>
            </a:r>
            <a:r>
              <a:rPr lang="en-US" sz="1600" dirty="0" err="1"/>
              <a:t>kasallikka</a:t>
            </a:r>
            <a:r>
              <a:rPr lang="en-US" sz="1600" dirty="0"/>
              <a:t> </a:t>
            </a:r>
            <a:r>
              <a:rPr lang="en-US" sz="1600" dirty="0" err="1"/>
              <a:t>chidamlilik</a:t>
            </a:r>
            <a:r>
              <a:rPr lang="en-US" sz="1600" dirty="0"/>
              <a:t> </a:t>
            </a:r>
            <a:r>
              <a:rPr lang="en-US" sz="1600" dirty="0" err="1"/>
              <a:t>darajasiga</a:t>
            </a:r>
            <a:r>
              <a:rPr lang="en-US" sz="1600" dirty="0"/>
              <a:t> </a:t>
            </a:r>
            <a:r>
              <a:rPr lang="en-US" sz="1600" dirty="0" err="1"/>
              <a:t>bog'liq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O'simliklaming</a:t>
            </a:r>
            <a:r>
              <a:rPr lang="en-US" sz="1600" dirty="0"/>
              <a:t> </a:t>
            </a:r>
            <a:r>
              <a:rPr lang="en-US" sz="1600" dirty="0" err="1"/>
              <a:t>o'tkazuvchi</a:t>
            </a:r>
            <a:r>
              <a:rPr lang="en-US" sz="1600" dirty="0"/>
              <a:t> </a:t>
            </a:r>
            <a:r>
              <a:rPr lang="en-US" sz="1600" dirty="0" err="1"/>
              <a:t>to'qimalarini</a:t>
            </a:r>
            <a:r>
              <a:rPr lang="en-US" sz="1600" dirty="0"/>
              <a:t> </a:t>
            </a:r>
            <a:r>
              <a:rPr lang="en-US" sz="1600" dirty="0" err="1"/>
              <a:t>zamburug'ning</a:t>
            </a:r>
            <a:r>
              <a:rPr lang="en-US" sz="1600" dirty="0"/>
              <a:t> </a:t>
            </a:r>
            <a:r>
              <a:rPr lang="en-US" sz="1600" dirty="0" err="1"/>
              <a:t>mitseliysi</a:t>
            </a:r>
            <a:r>
              <a:rPr lang="en-US" sz="1600" dirty="0"/>
              <a:t> </a:t>
            </a:r>
            <a:r>
              <a:rPr lang="en-US" sz="1600" dirty="0" err="1"/>
              <a:t>to'sib</a:t>
            </a:r>
            <a:r>
              <a:rPr lang="en-US" sz="1600" dirty="0"/>
              <a:t> </a:t>
            </a:r>
            <a:r>
              <a:rPr lang="en-US" sz="1600" dirty="0" err="1"/>
              <a:t>qo'yishi</a:t>
            </a:r>
            <a:r>
              <a:rPr lang="en-US" sz="1600" dirty="0"/>
              <a:t> </a:t>
            </a:r>
            <a:r>
              <a:rPr lang="en-US" sz="1600" dirty="0" err="1"/>
              <a:t>natijasida</a:t>
            </a:r>
            <a:r>
              <a:rPr lang="en-US" sz="1600" dirty="0"/>
              <a:t> </a:t>
            </a:r>
            <a:r>
              <a:rPr lang="en-US" sz="1600" dirty="0" err="1"/>
              <a:t>ular</a:t>
            </a:r>
            <a:r>
              <a:rPr lang="en-US" sz="1600" dirty="0"/>
              <a:t> </a:t>
            </a:r>
            <a:r>
              <a:rPr lang="en-US" sz="1600" dirty="0" err="1"/>
              <a:t>hosil</a:t>
            </a:r>
            <a:r>
              <a:rPr lang="en-US" sz="1600" dirty="0"/>
              <a:t> </a:t>
            </a:r>
            <a:r>
              <a:rPr lang="en-US" sz="1600" dirty="0" err="1"/>
              <a:t>qilgan</a:t>
            </a:r>
            <a:r>
              <a:rPr lang="en-US" sz="1600" dirty="0"/>
              <a:t> </a:t>
            </a:r>
            <a:r>
              <a:rPr lang="en-US" sz="1600" dirty="0" err="1"/>
              <a:t>metabolitlar</a:t>
            </a:r>
            <a:r>
              <a:rPr lang="en-US" sz="1600" dirty="0"/>
              <a:t> </a:t>
            </a:r>
            <a:r>
              <a:rPr lang="en-US" sz="1600" dirty="0" err="1"/>
              <a:t>ta'sirida</a:t>
            </a:r>
            <a:r>
              <a:rPr lang="en-US" sz="1600" dirty="0"/>
              <a:t> </a:t>
            </a:r>
            <a:r>
              <a:rPr lang="en-US" sz="1600" dirty="0" err="1"/>
              <a:t>o'tkazuvchi</a:t>
            </a:r>
            <a:r>
              <a:rPr lang="en-US" sz="1600" dirty="0"/>
              <a:t> </a:t>
            </a:r>
            <a:r>
              <a:rPr lang="en-US" sz="1600" dirty="0" err="1"/>
              <a:t>naylar</a:t>
            </a:r>
            <a:r>
              <a:rPr lang="en-US" sz="1600" dirty="0"/>
              <a:t> </a:t>
            </a:r>
            <a:r>
              <a:rPr lang="en-US" sz="1600" dirty="0" err="1"/>
              <a:t>to'qimasi</a:t>
            </a:r>
            <a:r>
              <a:rPr lang="en-US" sz="1600" dirty="0"/>
              <a:t> </a:t>
            </a:r>
            <a:r>
              <a:rPr lang="en-US" sz="1600" dirty="0" err="1"/>
              <a:t>nobud</a:t>
            </a:r>
            <a:r>
              <a:rPr lang="en-US" sz="1600" dirty="0"/>
              <a:t> </a:t>
            </a:r>
            <a:r>
              <a:rPr lang="en-US" sz="1600" dirty="0" err="1"/>
              <a:t>bo'lib</a:t>
            </a:r>
            <a:r>
              <a:rPr lang="en-US" sz="1600" dirty="0"/>
              <a:t>, </a:t>
            </a:r>
            <a:r>
              <a:rPr lang="en-US" sz="1600" dirty="0" err="1"/>
              <a:t>nekroz</a:t>
            </a:r>
            <a:r>
              <a:rPr lang="en-US" sz="1600" dirty="0"/>
              <a:t> </a:t>
            </a:r>
            <a:r>
              <a:rPr lang="en-US" sz="1600" dirty="0" err="1"/>
              <a:t>hosil</a:t>
            </a:r>
            <a:r>
              <a:rPr lang="en-US" sz="1600" dirty="0"/>
              <a:t> </a:t>
            </a:r>
            <a:r>
              <a:rPr lang="en-US" sz="1600" dirty="0" err="1"/>
              <a:t>qiladi</a:t>
            </a:r>
            <a:r>
              <a:rPr lang="en-US" sz="1600" dirty="0"/>
              <a:t>. </a:t>
            </a:r>
            <a:r>
              <a:rPr lang="en-US" sz="1600" dirty="0" err="1"/>
              <a:t>Nekrozning</a:t>
            </a:r>
            <a:r>
              <a:rPr lang="en-US" sz="1600" dirty="0"/>
              <a:t> </a:t>
            </a:r>
            <a:r>
              <a:rPr lang="en-US" sz="1600" dirty="0" err="1"/>
              <a:t>intensivlik</a:t>
            </a:r>
            <a:r>
              <a:rPr lang="en-US" sz="1600" dirty="0"/>
              <a:t> </a:t>
            </a:r>
            <a:r>
              <a:rPr lang="en-US" sz="1600" dirty="0" err="1"/>
              <a:t>darajasiga</a:t>
            </a:r>
            <a:r>
              <a:rPr lang="en-US" sz="1600" dirty="0"/>
              <a:t> </a:t>
            </a:r>
            <a:r>
              <a:rPr lang="en-US" sz="1600" dirty="0" err="1"/>
              <a:t>qarab</a:t>
            </a:r>
            <a:r>
              <a:rPr lang="en-US" sz="1600" dirty="0"/>
              <a:t>, </a:t>
            </a:r>
            <a:r>
              <a:rPr lang="en-US" sz="1600" dirty="0" err="1"/>
              <a:t>o'simlikda</a:t>
            </a:r>
            <a:r>
              <a:rPr lang="en-US" sz="1600" dirty="0"/>
              <a:t> </a:t>
            </a:r>
            <a:r>
              <a:rPr lang="en-US" sz="1600" dirty="0" err="1"/>
              <a:t>so'lish</a:t>
            </a:r>
            <a:r>
              <a:rPr lang="en-US" sz="1600" dirty="0"/>
              <a:t> </a:t>
            </a:r>
            <a:r>
              <a:rPr lang="en-US" sz="1600" dirty="0" err="1"/>
              <a:t>belgilari</a:t>
            </a:r>
            <a:r>
              <a:rPr lang="en-US" sz="1600" dirty="0"/>
              <a:t> </a:t>
            </a:r>
            <a:r>
              <a:rPr lang="en-US" sz="1600" dirty="0" err="1"/>
              <a:t>turlicha</a:t>
            </a:r>
            <a:r>
              <a:rPr lang="en-US" sz="1600" dirty="0"/>
              <a:t> </a:t>
            </a:r>
            <a:r>
              <a:rPr lang="en-US" sz="1600" dirty="0" err="1"/>
              <a:t>namoyon</a:t>
            </a:r>
            <a:r>
              <a:rPr lang="en-US" sz="1600" dirty="0"/>
              <a:t> </a:t>
            </a:r>
            <a:r>
              <a:rPr lang="en-US" sz="1600" dirty="0" err="1"/>
              <a:t>bo'ladi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Kasallikning</a:t>
            </a:r>
            <a:r>
              <a:rPr lang="en-US" sz="1600" dirty="0"/>
              <a:t> </a:t>
            </a:r>
            <a:r>
              <a:rPr lang="en-US" sz="1600" dirty="0" err="1"/>
              <a:t>tashqi</a:t>
            </a:r>
            <a:r>
              <a:rPr lang="en-US" sz="1600" dirty="0"/>
              <a:t> </a:t>
            </a:r>
            <a:r>
              <a:rPr lang="en-US" sz="1600" dirty="0" err="1"/>
              <a:t>belgilari</a:t>
            </a:r>
            <a:r>
              <a:rPr lang="en-US" sz="1600" dirty="0"/>
              <a:t> </a:t>
            </a:r>
            <a:r>
              <a:rPr lang="en-US" sz="1600" dirty="0" err="1"/>
              <a:t>barg</a:t>
            </a:r>
            <a:r>
              <a:rPr lang="en-US" sz="1600" dirty="0"/>
              <a:t>, </a:t>
            </a:r>
            <a:r>
              <a:rPr lang="en-US" sz="1600" dirty="0" err="1"/>
              <a:t>meva</a:t>
            </a:r>
            <a:r>
              <a:rPr lang="en-US" sz="1600" dirty="0"/>
              <a:t> </a:t>
            </a:r>
            <a:r>
              <a:rPr lang="en-US" sz="1600" dirty="0" err="1"/>
              <a:t>yuzasida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xiI</a:t>
            </a:r>
            <a:r>
              <a:rPr lang="en-US" sz="1600" dirty="0"/>
              <a:t> </a:t>
            </a:r>
            <a:r>
              <a:rPr lang="en-US" sz="1600" dirty="0" err="1"/>
              <a:t>shakldagi</a:t>
            </a:r>
            <a:r>
              <a:rPr lang="en-US" sz="1600" dirty="0"/>
              <a:t> </a:t>
            </a:r>
            <a:r>
              <a:rPr lang="en-US" sz="1600" dirty="0" err="1"/>
              <a:t>dog'lar</a:t>
            </a:r>
            <a:r>
              <a:rPr lang="en-US" sz="1600" dirty="0"/>
              <a:t> </a:t>
            </a:r>
            <a:r>
              <a:rPr lang="en-US" sz="1600" dirty="0" err="1"/>
              <a:t>tarzida</a:t>
            </a:r>
            <a:r>
              <a:rPr lang="en-US" sz="1600" dirty="0"/>
              <a:t> </a:t>
            </a:r>
            <a:r>
              <a:rPr lang="en-US" sz="1600" dirty="0" err="1"/>
              <a:t>namoyon</a:t>
            </a:r>
            <a:r>
              <a:rPr lang="en-US" sz="1600" dirty="0"/>
              <a:t> </a:t>
            </a:r>
            <a:r>
              <a:rPr lang="en-US" sz="1600" dirty="0" err="1"/>
              <a:t>bo'lib</a:t>
            </a:r>
            <a:r>
              <a:rPr lang="en-US" sz="1600" dirty="0"/>
              <a:t>, </a:t>
            </a:r>
            <a:r>
              <a:rPr lang="en-US" sz="1600" dirty="0" err="1"/>
              <a:t>o'simliklaming</a:t>
            </a:r>
            <a:r>
              <a:rPr lang="en-US" sz="1600" dirty="0"/>
              <a:t> </a:t>
            </a:r>
            <a:r>
              <a:rPr lang="en-US" sz="1600" dirty="0" err="1"/>
              <a:t>ayrim</a:t>
            </a:r>
            <a:r>
              <a:rPr lang="en-US" sz="1600" dirty="0"/>
              <a:t> </a:t>
            </a:r>
            <a:r>
              <a:rPr lang="en-US" sz="1600" dirty="0" err="1"/>
              <a:t>a'zolarini</a:t>
            </a:r>
            <a:r>
              <a:rPr lang="en-US" sz="1600" dirty="0"/>
              <a:t> </a:t>
            </a:r>
            <a:r>
              <a:rPr lang="en-US" sz="1600" dirty="0" err="1"/>
              <a:t>yoki</a:t>
            </a:r>
            <a:r>
              <a:rPr lang="en-US" sz="1600" dirty="0"/>
              <a:t> </a:t>
            </a:r>
            <a:r>
              <a:rPr lang="en-US" sz="1600" dirty="0" err="1"/>
              <a:t>butun</a:t>
            </a:r>
            <a:r>
              <a:rPr lang="en-US" sz="1600" dirty="0"/>
              <a:t> </a:t>
            </a:r>
            <a:r>
              <a:rPr lang="en-US" sz="1600" dirty="0" err="1"/>
              <a:t>tanasini</a:t>
            </a:r>
            <a:r>
              <a:rPr lang="en-US" sz="1600" dirty="0"/>
              <a:t> </a:t>
            </a:r>
            <a:r>
              <a:rPr lang="en-US" sz="1600" dirty="0" err="1"/>
              <a:t>qoplab</a:t>
            </a:r>
            <a:r>
              <a:rPr lang="en-US" sz="1600" dirty="0"/>
              <a:t> </a:t>
            </a:r>
            <a:r>
              <a:rPr lang="en-US" sz="1600" dirty="0" err="1"/>
              <a:t>oladi</a:t>
            </a:r>
            <a:r>
              <a:rPr lang="en-US" sz="1600" dirty="0"/>
              <a:t>. </a:t>
            </a:r>
            <a:r>
              <a:rPr lang="en-US" sz="1600" dirty="0" err="1"/>
              <a:t>Nekrozli</a:t>
            </a:r>
            <a:r>
              <a:rPr lang="en-US" sz="1600" dirty="0"/>
              <a:t> </a:t>
            </a:r>
            <a:r>
              <a:rPr lang="en-US" sz="1600" dirty="0" err="1"/>
              <a:t>dog'larga</a:t>
            </a:r>
            <a:r>
              <a:rPr lang="en-US" sz="1600" dirty="0"/>
              <a:t> </a:t>
            </a:r>
            <a:r>
              <a:rPr lang="en-US" sz="1600" dirty="0" err="1"/>
              <a:t>bodring</a:t>
            </a:r>
            <a:r>
              <a:rPr lang="en-US" sz="1600" dirty="0"/>
              <a:t> </a:t>
            </a:r>
            <a:r>
              <a:rPr lang="en-US" sz="1600" dirty="0" err="1"/>
              <a:t>bargidagi</a:t>
            </a:r>
            <a:r>
              <a:rPr lang="en-US" sz="1600" dirty="0"/>
              <a:t> </a:t>
            </a:r>
            <a:r>
              <a:rPr lang="en-US" sz="1600" dirty="0" err="1"/>
              <a:t>burchakli</a:t>
            </a:r>
            <a:r>
              <a:rPr lang="en-US" sz="1600" dirty="0"/>
              <a:t>, </a:t>
            </a:r>
            <a:r>
              <a:rPr lang="en-US" sz="1600" dirty="0" err="1"/>
              <a:t>qo'ng'ir</a:t>
            </a:r>
            <a:r>
              <a:rPr lang="en-US" sz="1600" dirty="0"/>
              <a:t> </a:t>
            </a:r>
            <a:r>
              <a:rPr lang="en-US" sz="1600" dirty="0" err="1"/>
              <a:t>dog'lar</a:t>
            </a:r>
            <a:r>
              <a:rPr lang="en-US" sz="1600" dirty="0"/>
              <a:t>; </a:t>
            </a:r>
            <a:r>
              <a:rPr lang="en-US" sz="1600" dirty="0" err="1"/>
              <a:t>olma</a:t>
            </a:r>
            <a:r>
              <a:rPr lang="en-US" sz="1600" dirty="0"/>
              <a:t>, </a:t>
            </a:r>
            <a:r>
              <a:rPr lang="en-US" sz="1600" dirty="0" err="1"/>
              <a:t>nok</a:t>
            </a:r>
            <a:r>
              <a:rPr lang="en-US" sz="1600" dirty="0"/>
              <a:t> </a:t>
            </a:r>
            <a:r>
              <a:rPr lang="en-US" sz="1600" dirty="0" err="1"/>
              <a:t>bargidagi</a:t>
            </a:r>
            <a:r>
              <a:rPr lang="en-US" sz="1600" dirty="0"/>
              <a:t> </a:t>
            </a:r>
            <a:r>
              <a:rPr lang="en-US" sz="1600" dirty="0" err="1"/>
              <a:t>oq</a:t>
            </a:r>
            <a:r>
              <a:rPr lang="en-US" sz="1600" dirty="0"/>
              <a:t> </a:t>
            </a:r>
            <a:r>
              <a:rPr lang="en-US" sz="1600" dirty="0" err="1"/>
              <a:t>dog'lanish</a:t>
            </a:r>
            <a:r>
              <a:rPr lang="en-US" sz="1600" dirty="0"/>
              <a:t>; </a:t>
            </a:r>
            <a:r>
              <a:rPr lang="en-US" sz="1600" dirty="0" err="1"/>
              <a:t>qulupnayning</a:t>
            </a:r>
            <a:r>
              <a:rPr lang="en-US" sz="1600" dirty="0"/>
              <a:t> </a:t>
            </a:r>
            <a:r>
              <a:rPr lang="en-US" sz="1600" dirty="0" err="1"/>
              <a:t>qo'ng'ir</a:t>
            </a:r>
            <a:r>
              <a:rPr lang="en-US" sz="1600" dirty="0"/>
              <a:t>, </a:t>
            </a:r>
            <a:r>
              <a:rPr lang="en-US" sz="1600" dirty="0" err="1"/>
              <a:t>oq</a:t>
            </a:r>
            <a:r>
              <a:rPr lang="en-US" sz="1600" dirty="0"/>
              <a:t> </a:t>
            </a:r>
            <a:r>
              <a:rPr lang="en-US" sz="1600" dirty="0" err="1"/>
              <a:t>qo'ng'ir</a:t>
            </a:r>
            <a:r>
              <a:rPr lang="en-US" sz="1600" dirty="0"/>
              <a:t> </a:t>
            </a:r>
            <a:r>
              <a:rPr lang="en-US" sz="1600" dirty="0" err="1"/>
              <a:t>dog'lanishi</a:t>
            </a:r>
            <a:r>
              <a:rPr lang="en-US" sz="1600" dirty="0"/>
              <a:t> </a:t>
            </a:r>
            <a:r>
              <a:rPr lang="en-US" sz="1600" dirty="0" err="1"/>
              <a:t>misol</a:t>
            </a:r>
            <a:r>
              <a:rPr lang="en-US" sz="1600" dirty="0"/>
              <a:t> </a:t>
            </a:r>
            <a:r>
              <a:rPr lang="en-US" sz="1600" dirty="0" err="1"/>
              <a:t>bo'ladi</a:t>
            </a:r>
            <a:r>
              <a:rPr lang="en-US" sz="1600" dirty="0"/>
              <a:t>. </a:t>
            </a:r>
            <a:r>
              <a:rPr lang="en-US" sz="1600" dirty="0" err="1"/>
              <a:t>Nekrozli</a:t>
            </a:r>
            <a:r>
              <a:rPr lang="en-US" sz="1600" dirty="0"/>
              <a:t> </a:t>
            </a:r>
            <a:r>
              <a:rPr lang="en-US" sz="1600" dirty="0" err="1"/>
              <a:t>dog'lar</a:t>
            </a:r>
            <a:r>
              <a:rPr lang="en-US" sz="1600" dirty="0"/>
              <a:t> </a:t>
            </a:r>
            <a:r>
              <a:rPr lang="en-US" sz="1600" dirty="0" err="1"/>
              <a:t>bargda</a:t>
            </a:r>
            <a:r>
              <a:rPr lang="en-US" sz="1600" dirty="0"/>
              <a:t>, </a:t>
            </a:r>
            <a:r>
              <a:rPr lang="en-US" sz="1600" dirty="0" err="1"/>
              <a:t>mevada</a:t>
            </a:r>
            <a:r>
              <a:rPr lang="en-US" sz="1600" dirty="0"/>
              <a:t>, </a:t>
            </a:r>
            <a:r>
              <a:rPr lang="en-US" sz="1600" dirty="0" err="1"/>
              <a:t>poyada</a:t>
            </a:r>
            <a:r>
              <a:rPr lang="en-US" sz="1600" dirty="0"/>
              <a:t> </a:t>
            </a:r>
            <a:r>
              <a:rPr lang="en-US" sz="1600" dirty="0" err="1"/>
              <a:t>hosil</a:t>
            </a:r>
            <a:r>
              <a:rPr lang="en-US" sz="1600" dirty="0"/>
              <a:t> </a:t>
            </a:r>
            <a:r>
              <a:rPr lang="en-US" sz="1600" dirty="0" err="1"/>
              <a:t>bo'ladi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/>
              <a:t>G '</a:t>
            </a:r>
            <a:r>
              <a:rPr lang="en-US" sz="1600" dirty="0" err="1"/>
              <a:t>uborlanish</a:t>
            </a:r>
            <a:r>
              <a:rPr lang="en-US" sz="1600" dirty="0"/>
              <a:t> </a:t>
            </a:r>
            <a:r>
              <a:rPr lang="en-US" sz="1600" dirty="0" err="1"/>
              <a:t>kasalligi</a:t>
            </a:r>
            <a:r>
              <a:rPr lang="en-US" sz="1600" dirty="0"/>
              <a:t> </a:t>
            </a:r>
            <a:r>
              <a:rPr lang="en-US" sz="1600" dirty="0" err="1"/>
              <a:t>o'simliklar</a:t>
            </a:r>
            <a:r>
              <a:rPr lang="en-US" sz="1600" dirty="0"/>
              <a:t> </a:t>
            </a:r>
            <a:r>
              <a:rPr lang="en-US" sz="1600" dirty="0" err="1"/>
              <a:t>bargi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mevalarida</a:t>
            </a:r>
            <a:r>
              <a:rPr lang="en-US" sz="1600" dirty="0"/>
              <a:t> </a:t>
            </a:r>
            <a:r>
              <a:rPr lang="en-US" sz="1600" dirty="0" err="1"/>
              <a:t>uchraydi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Bodringning</a:t>
            </a:r>
            <a:r>
              <a:rPr lang="en-US" sz="1600" dirty="0"/>
              <a:t> un-</a:t>
            </a:r>
            <a:r>
              <a:rPr lang="en-US" sz="1600" dirty="0" err="1"/>
              <a:t>shudring</a:t>
            </a:r>
            <a:r>
              <a:rPr lang="en-US" sz="1600" dirty="0"/>
              <a:t>, </a:t>
            </a:r>
            <a:r>
              <a:rPr lang="en-US" sz="1600" dirty="0" err="1"/>
              <a:t>uzumning</a:t>
            </a:r>
            <a:r>
              <a:rPr lang="en-US" sz="1600" dirty="0"/>
              <a:t> </a:t>
            </a:r>
            <a:r>
              <a:rPr lang="en-US" sz="1600" dirty="0" err="1"/>
              <a:t>kul</a:t>
            </a:r>
            <a:r>
              <a:rPr lang="en-US" sz="1600" dirty="0"/>
              <a:t>, </a:t>
            </a:r>
            <a:r>
              <a:rPr lang="en-US" sz="1600" dirty="0" err="1"/>
              <a:t>karam</a:t>
            </a:r>
            <a:r>
              <a:rPr lang="en-US" sz="1600" dirty="0"/>
              <a:t>, </a:t>
            </a:r>
            <a:r>
              <a:rPr lang="en-US" sz="1600" dirty="0" err="1"/>
              <a:t>piyoz</a:t>
            </a:r>
            <a:r>
              <a:rPr lang="en-US" sz="1600" dirty="0"/>
              <a:t>, </a:t>
            </a:r>
            <a:r>
              <a:rPr lang="en-US" sz="1600" dirty="0" err="1"/>
              <a:t>uzumning</a:t>
            </a:r>
            <a:r>
              <a:rPr lang="en-US" sz="1600" dirty="0"/>
              <a:t> </a:t>
            </a:r>
            <a:r>
              <a:rPr lang="en-US" sz="1600" dirty="0" err="1"/>
              <a:t>soxta</a:t>
            </a:r>
            <a:r>
              <a:rPr lang="en-US" sz="1600" dirty="0"/>
              <a:t> un-</a:t>
            </a:r>
            <a:r>
              <a:rPr lang="en-US" sz="1600" dirty="0" err="1"/>
              <a:t>shudring</a:t>
            </a:r>
            <a:r>
              <a:rPr lang="en-US" sz="1600" dirty="0"/>
              <a:t> </a:t>
            </a:r>
            <a:r>
              <a:rPr lang="en-US" sz="1600" dirty="0" err="1"/>
              <a:t>kasalliklari</a:t>
            </a:r>
            <a:r>
              <a:rPr lang="en-US" sz="1600" dirty="0"/>
              <a:t> </a:t>
            </a:r>
            <a:r>
              <a:rPr lang="en-US" sz="1600" dirty="0" err="1"/>
              <a:t>g'uborlanish</a:t>
            </a:r>
            <a:r>
              <a:rPr lang="en-US" sz="1600" dirty="0"/>
              <a:t> </a:t>
            </a:r>
            <a:r>
              <a:rPr lang="en-US" sz="1600" dirty="0" err="1"/>
              <a:t>tarzida</a:t>
            </a:r>
            <a:r>
              <a:rPr lang="en-US" sz="1600" dirty="0"/>
              <a:t> </a:t>
            </a:r>
            <a:r>
              <a:rPr lang="en-US" sz="1600" dirty="0" err="1"/>
              <a:t>namoyon</a:t>
            </a:r>
            <a:r>
              <a:rPr lang="en-US" sz="1600" dirty="0"/>
              <a:t> </a:t>
            </a:r>
            <a:r>
              <a:rPr lang="en-US" sz="1600" dirty="0" err="1"/>
              <a:t>bo'ladi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G'uborlanishning</a:t>
            </a:r>
            <a:r>
              <a:rPr lang="en-US" sz="1600" dirty="0"/>
              <a:t> </a:t>
            </a:r>
            <a:r>
              <a:rPr lang="en-US" sz="1600" dirty="0" err="1"/>
              <a:t>hosil</a:t>
            </a:r>
            <a:r>
              <a:rPr lang="en-US" sz="1600" dirty="0"/>
              <a:t> </a:t>
            </a:r>
            <a:r>
              <a:rPr lang="en-US" sz="1600" dirty="0" err="1"/>
              <a:t>bo'lishida</a:t>
            </a:r>
            <a:r>
              <a:rPr lang="en-US" sz="1600" dirty="0"/>
              <a:t> </a:t>
            </a:r>
            <a:r>
              <a:rPr lang="en-US" sz="1600" dirty="0" err="1"/>
              <a:t>zamburug'lar</a:t>
            </a:r>
            <a:r>
              <a:rPr lang="en-US" sz="1600" dirty="0"/>
              <a:t> </a:t>
            </a:r>
            <a:r>
              <a:rPr lang="en-US" sz="1600" dirty="0" err="1"/>
              <a:t>mitseliysi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sporalari</a:t>
            </a:r>
            <a:r>
              <a:rPr lang="en-US" sz="1600" dirty="0"/>
              <a:t> </a:t>
            </a:r>
            <a:r>
              <a:rPr lang="en-US" sz="1600" dirty="0" err="1"/>
              <a:t>ishtirok</a:t>
            </a:r>
            <a:r>
              <a:rPr lang="en-US" sz="1600" dirty="0"/>
              <a:t> </a:t>
            </a:r>
            <a:r>
              <a:rPr lang="en-US" sz="1600" dirty="0" err="1"/>
              <a:t>etadi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O'smalar</a:t>
            </a:r>
            <a:r>
              <a:rPr lang="en-US" sz="1600" dirty="0"/>
              <a:t> </a:t>
            </a:r>
            <a:r>
              <a:rPr lang="en-US" sz="1600" dirty="0" err="1"/>
              <a:t>mevali</a:t>
            </a:r>
            <a:r>
              <a:rPr lang="en-US" sz="1600" dirty="0"/>
              <a:t> </a:t>
            </a:r>
            <a:r>
              <a:rPr lang="en-US" sz="1600" dirty="0" err="1"/>
              <a:t>daraxtlar</a:t>
            </a:r>
            <a:r>
              <a:rPr lang="en-US" sz="1600" dirty="0"/>
              <a:t> </a:t>
            </a:r>
            <a:r>
              <a:rPr lang="en-US" sz="1600" dirty="0" err="1"/>
              <a:t>ildizida</a:t>
            </a:r>
            <a:r>
              <a:rPr lang="en-US" sz="1600" dirty="0"/>
              <a:t>, </a:t>
            </a:r>
            <a:r>
              <a:rPr lang="en-US" sz="1600" dirty="0" err="1"/>
              <a:t>kartoshka</a:t>
            </a:r>
            <a:r>
              <a:rPr lang="en-US" sz="1600" dirty="0"/>
              <a:t> </a:t>
            </a:r>
            <a:r>
              <a:rPr lang="en-US" sz="1600" dirty="0" err="1"/>
              <a:t>tugunagining</a:t>
            </a:r>
            <a:r>
              <a:rPr lang="en-US" sz="1600" dirty="0"/>
              <a:t> </a:t>
            </a:r>
            <a:r>
              <a:rPr lang="en-US" sz="1600" dirty="0" err="1"/>
              <a:t>raki</a:t>
            </a:r>
            <a:r>
              <a:rPr lang="en-US" sz="1600" dirty="0"/>
              <a:t>,</a:t>
            </a:r>
            <a:endParaRPr lang="ru-RU" sz="1600" dirty="0"/>
          </a:p>
          <a:p>
            <a:r>
              <a:rPr lang="en-US" sz="1600" dirty="0" err="1"/>
              <a:t>karam</a:t>
            </a:r>
            <a:r>
              <a:rPr lang="en-US" sz="1600" dirty="0"/>
              <a:t> </a:t>
            </a:r>
            <a:r>
              <a:rPr lang="en-US" sz="1600" dirty="0" err="1"/>
              <a:t>kuli</a:t>
            </a:r>
            <a:r>
              <a:rPr lang="en-US" sz="1600" dirty="0"/>
              <a:t> </a:t>
            </a:r>
            <a:r>
              <a:rPr lang="en-US" sz="1600" dirty="0" err="1"/>
              <a:t>shaklida</a:t>
            </a:r>
            <a:r>
              <a:rPr lang="en-US" sz="1600" dirty="0"/>
              <a:t> </a:t>
            </a:r>
            <a:r>
              <a:rPr lang="en-US" sz="1600" dirty="0" err="1"/>
              <a:t>namoyon</a:t>
            </a:r>
            <a:r>
              <a:rPr lang="en-US" sz="1600" dirty="0"/>
              <a:t> </a:t>
            </a:r>
            <a:r>
              <a:rPr lang="en-US" sz="1600" dirty="0" err="1"/>
              <a:t>bo'ladi</a:t>
            </a:r>
            <a:r>
              <a:rPr lang="en-US" sz="1600" dirty="0"/>
              <a:t>.</a:t>
            </a:r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6145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9861"/>
          </a:xfrm>
        </p:spPr>
        <p:txBody>
          <a:bodyPr>
            <a:noAutofit/>
          </a:bodyPr>
          <a:lstStyle/>
          <a:p>
            <a:r>
              <a:rPr lang="en-US" sz="1800" dirty="0" err="1"/>
              <a:t>Mevalar</a:t>
            </a:r>
            <a:r>
              <a:rPr lang="en-US" sz="1800" dirty="0"/>
              <a:t>, </a:t>
            </a:r>
            <a:r>
              <a:rPr lang="en-US" sz="1800" dirty="0" err="1"/>
              <a:t>sabzavotlar</a:t>
            </a:r>
            <a:r>
              <a:rPr lang="en-US" sz="1800" dirty="0"/>
              <a:t>, </a:t>
            </a:r>
            <a:r>
              <a:rPr lang="en-US" sz="1800" dirty="0" err="1"/>
              <a:t>kartoshka</a:t>
            </a:r>
            <a:r>
              <a:rPr lang="en-US" sz="1800" dirty="0"/>
              <a:t> </a:t>
            </a:r>
            <a:r>
              <a:rPr lang="en-US" sz="1800" dirty="0" err="1"/>
              <a:t>tugunaklarining</a:t>
            </a:r>
            <a:r>
              <a:rPr lang="en-US" sz="1800" dirty="0"/>
              <a:t> </a:t>
            </a:r>
            <a:r>
              <a:rPr lang="en-US" sz="1800" dirty="0" err="1"/>
              <a:t>chirishi</a:t>
            </a:r>
            <a:r>
              <a:rPr lang="en-US" sz="1800" dirty="0"/>
              <a:t> </a:t>
            </a:r>
            <a:r>
              <a:rPr lang="en-US" sz="1800" dirty="0" err="1"/>
              <a:t>kuzatiladi</a:t>
            </a:r>
            <a:r>
              <a:rPr lang="en-US" sz="1800" dirty="0"/>
              <a:t>. </a:t>
            </a:r>
            <a:r>
              <a:rPr lang="en-US" sz="1800" dirty="0" err="1"/>
              <a:t>Kelib</a:t>
            </a:r>
            <a:r>
              <a:rPr lang="en-US" sz="1800" dirty="0"/>
              <a:t> </a:t>
            </a:r>
            <a:r>
              <a:rPr lang="en-US" sz="1800" dirty="0" err="1"/>
              <a:t>chiqishiga</a:t>
            </a:r>
            <a:r>
              <a:rPr lang="en-US" sz="1800" dirty="0"/>
              <a:t> </a:t>
            </a:r>
            <a:r>
              <a:rPr lang="en-US" sz="1800" dirty="0" err="1"/>
              <a:t>ko'ra</a:t>
            </a:r>
            <a:r>
              <a:rPr lang="en-US" sz="1800" dirty="0"/>
              <a:t>, </a:t>
            </a:r>
            <a:r>
              <a:rPr lang="en-US" sz="1800" dirty="0" err="1"/>
              <a:t>chirish</a:t>
            </a:r>
            <a:r>
              <a:rPr lang="en-US" sz="1800" dirty="0"/>
              <a:t> </a:t>
            </a:r>
            <a:r>
              <a:rPr lang="en-US" sz="1800" dirty="0" err="1"/>
              <a:t>yumshoq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qattiq</a:t>
            </a:r>
            <a:r>
              <a:rPr lang="en-US" sz="1800" dirty="0"/>
              <a:t>, </a:t>
            </a:r>
            <a:r>
              <a:rPr lang="en-US" sz="1800" dirty="0" err="1"/>
              <a:t>ho'l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quruq</a:t>
            </a:r>
            <a:r>
              <a:rPr lang="en-US" sz="1800" dirty="0"/>
              <a:t> </a:t>
            </a:r>
            <a:r>
              <a:rPr lang="en-US" sz="1800" dirty="0" err="1"/>
              <a:t>bo'ladi</a:t>
            </a:r>
            <a:r>
              <a:rPr lang="en-US" sz="1800" dirty="0"/>
              <a:t>. </a:t>
            </a:r>
            <a:r>
              <a:rPr lang="en-US" sz="1800" dirty="0" err="1"/>
              <a:t>Masalan</a:t>
            </a:r>
            <a:r>
              <a:rPr lang="en-US" sz="1800" dirty="0"/>
              <a:t>, </a:t>
            </a:r>
            <a:r>
              <a:rPr lang="en-US" sz="1800" dirty="0" err="1"/>
              <a:t>kartoshkaning</a:t>
            </a:r>
            <a:r>
              <a:rPr lang="en-US" sz="1800" dirty="0"/>
              <a:t> </a:t>
            </a:r>
            <a:r>
              <a:rPr lang="en-US" sz="1800" dirty="0" err="1"/>
              <a:t>bakterial</a:t>
            </a:r>
            <a:r>
              <a:rPr lang="en-US" sz="1800" dirty="0"/>
              <a:t>, </a:t>
            </a:r>
            <a:r>
              <a:rPr lang="en-US" sz="1800" dirty="0" err="1"/>
              <a:t>fuzarioz</a:t>
            </a:r>
            <a:r>
              <a:rPr lang="en-US" sz="1800" dirty="0"/>
              <a:t> </a:t>
            </a:r>
            <a:r>
              <a:rPr lang="en-US" sz="1800" dirty="0" err="1"/>
              <a:t>chirishi</a:t>
            </a:r>
            <a:r>
              <a:rPr lang="en-US" sz="1800" dirty="0"/>
              <a:t>, </a:t>
            </a:r>
            <a:r>
              <a:rPr lang="en-US" sz="1800" dirty="0" err="1"/>
              <a:t>sabzining</a:t>
            </a:r>
            <a:r>
              <a:rPr lang="en-US" sz="1800" dirty="0"/>
              <a:t> </a:t>
            </a:r>
            <a:r>
              <a:rPr lang="en-US" sz="1800" dirty="0" err="1"/>
              <a:t>fomozli</a:t>
            </a:r>
            <a:r>
              <a:rPr lang="en-US" sz="1800" dirty="0"/>
              <a:t> </a:t>
            </a:r>
            <a:r>
              <a:rPr lang="en-US" sz="1800" dirty="0" err="1"/>
              <a:t>chirishi</a:t>
            </a:r>
            <a:r>
              <a:rPr lang="en-US" sz="1800" dirty="0"/>
              <a:t>, </a:t>
            </a:r>
            <a:r>
              <a:rPr lang="en-US" sz="1800" dirty="0" err="1"/>
              <a:t>daraxtlar</a:t>
            </a:r>
            <a:r>
              <a:rPr lang="en-US" sz="1800" dirty="0"/>
              <a:t> </a:t>
            </a:r>
            <a:r>
              <a:rPr lang="en-US" sz="1800" dirty="0" err="1"/>
              <a:t>tanasining</a:t>
            </a:r>
            <a:r>
              <a:rPr lang="en-US" sz="1800" dirty="0"/>
              <a:t> </a:t>
            </a:r>
            <a:r>
              <a:rPr lang="en-US" sz="1800" dirty="0" err="1"/>
              <a:t>trutoviklar</a:t>
            </a:r>
            <a:r>
              <a:rPr lang="en-US" sz="1800" dirty="0"/>
              <a:t> </a:t>
            </a:r>
            <a:r>
              <a:rPr lang="en-US" sz="1800" dirty="0" err="1"/>
              <a:t>keltirib</a:t>
            </a:r>
            <a:r>
              <a:rPr lang="en-US" sz="1800" dirty="0"/>
              <a:t> </a:t>
            </a:r>
            <a:r>
              <a:rPr lang="en-US" sz="1800" dirty="0" err="1"/>
              <a:t>chiqargan</a:t>
            </a:r>
            <a:r>
              <a:rPr lang="en-US" sz="1800" dirty="0"/>
              <a:t> </a:t>
            </a:r>
            <a:r>
              <a:rPr lang="en-US" sz="1800" dirty="0" err="1"/>
              <a:t>chirishi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hokazo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 err="1"/>
              <a:t>Shakl</a:t>
            </a:r>
            <a:r>
              <a:rPr lang="en-US" sz="1800" dirty="0"/>
              <a:t> </a:t>
            </a:r>
            <a:r>
              <a:rPr lang="en-US" sz="1800" dirty="0" err="1"/>
              <a:t>o'zgarishi</a:t>
            </a:r>
            <a:r>
              <a:rPr lang="en-US" sz="1800" dirty="0"/>
              <a:t> (</a:t>
            </a:r>
            <a:r>
              <a:rPr lang="en-US" sz="1800" dirty="0" err="1"/>
              <a:t>deformatsiya</a:t>
            </a:r>
            <a:r>
              <a:rPr lang="en-US" sz="1800" dirty="0"/>
              <a:t>) </a:t>
            </a:r>
            <a:r>
              <a:rPr lang="en-US" sz="1800" dirty="0" err="1"/>
              <a:t>o'simlik</a:t>
            </a:r>
            <a:r>
              <a:rPr lang="en-US" sz="1800" dirty="0"/>
              <a:t> </a:t>
            </a:r>
            <a:r>
              <a:rPr lang="en-US" sz="1800" dirty="0" err="1"/>
              <a:t>a'zolarining</a:t>
            </a:r>
            <a:r>
              <a:rPr lang="en-US" sz="1800" dirty="0"/>
              <a:t> </a:t>
            </a:r>
            <a:r>
              <a:rPr lang="en-US" sz="1800" dirty="0" err="1"/>
              <a:t>burishishi</a:t>
            </a:r>
            <a:r>
              <a:rPr lang="en-US" sz="1800" dirty="0"/>
              <a:t>,</a:t>
            </a:r>
            <a:endParaRPr lang="ru-RU" sz="1800" dirty="0"/>
          </a:p>
          <a:p>
            <a:r>
              <a:rPr lang="en-US" sz="1800" dirty="0" err="1"/>
              <a:t>barglarining</a:t>
            </a:r>
            <a:r>
              <a:rPr lang="en-US" sz="1800" dirty="0"/>
              <a:t> </a:t>
            </a:r>
            <a:r>
              <a:rPr lang="en-US" sz="1800" dirty="0" err="1"/>
              <a:t>ipsimon</a:t>
            </a:r>
            <a:r>
              <a:rPr lang="en-US" sz="1800" dirty="0"/>
              <a:t> </a:t>
            </a:r>
            <a:r>
              <a:rPr lang="en-US" sz="1800" dirty="0" err="1"/>
              <a:t>ingichkalashishi</a:t>
            </a:r>
            <a:r>
              <a:rPr lang="en-US" sz="1800" dirty="0"/>
              <a:t>, </a:t>
            </a:r>
            <a:r>
              <a:rPr lang="en-US" sz="1800" dirty="0" err="1"/>
              <a:t>gultoji</a:t>
            </a:r>
            <a:r>
              <a:rPr lang="en-US" sz="1800" dirty="0"/>
              <a:t> </a:t>
            </a:r>
            <a:r>
              <a:rPr lang="en-US" sz="1800" dirty="0" err="1"/>
              <a:t>barglarining</a:t>
            </a:r>
            <a:r>
              <a:rPr lang="en-US" sz="1800" dirty="0"/>
              <a:t> </a:t>
            </a:r>
            <a:r>
              <a:rPr lang="en-US" sz="1800" dirty="0" err="1"/>
              <a:t>cho'zinchoq</a:t>
            </a:r>
            <a:endParaRPr lang="ru-RU" sz="1800" dirty="0"/>
          </a:p>
          <a:p>
            <a:r>
              <a:rPr lang="en-US" sz="1800" dirty="0" err="1"/>
              <a:t>shaklga</a:t>
            </a:r>
            <a:r>
              <a:rPr lang="en-US" sz="1800" dirty="0"/>
              <a:t> </a:t>
            </a:r>
            <a:r>
              <a:rPr lang="en-US" sz="1800" dirty="0" err="1"/>
              <a:t>kirishi</a:t>
            </a:r>
            <a:r>
              <a:rPr lang="en-US" sz="1800" dirty="0"/>
              <a:t> (virus </a:t>
            </a:r>
            <a:r>
              <a:rPr lang="en-US" sz="1800" dirty="0" err="1"/>
              <a:t>kasalliklarida</a:t>
            </a:r>
            <a:r>
              <a:rPr lang="en-US" sz="1800" dirty="0"/>
              <a:t>), </a:t>
            </a:r>
            <a:r>
              <a:rPr lang="en-US" sz="1800" dirty="0" err="1"/>
              <a:t>mevalari</a:t>
            </a:r>
            <a:r>
              <a:rPr lang="en-US" sz="1800" dirty="0"/>
              <a:t> </a:t>
            </a:r>
            <a:r>
              <a:rPr lang="en-US" sz="1800" dirty="0" err="1"/>
              <a:t>shaklining</a:t>
            </a:r>
            <a:r>
              <a:rPr lang="en-US" sz="1800" dirty="0"/>
              <a:t> </a:t>
            </a:r>
            <a:r>
              <a:rPr lang="en-US" sz="1800" dirty="0" err="1"/>
              <a:t>o'zgarishi</a:t>
            </a:r>
            <a:endParaRPr lang="ru-RU" sz="1800" dirty="0"/>
          </a:p>
          <a:p>
            <a:r>
              <a:rPr lang="en-US" sz="1800" dirty="0" err="1"/>
              <a:t>mikroorganizmlaming</a:t>
            </a:r>
            <a:r>
              <a:rPr lang="en-US" sz="1800" dirty="0"/>
              <a:t> </a:t>
            </a:r>
            <a:r>
              <a:rPr lang="en-US" sz="1800" dirty="0" err="1"/>
              <a:t>salbiy</a:t>
            </a:r>
            <a:r>
              <a:rPr lang="en-US" sz="1800" dirty="0"/>
              <a:t> </a:t>
            </a:r>
            <a:r>
              <a:rPr lang="en-US" sz="1800" dirty="0" err="1"/>
              <a:t>ta'siri</a:t>
            </a:r>
            <a:r>
              <a:rPr lang="en-US" sz="1800" dirty="0"/>
              <a:t> </a:t>
            </a:r>
            <a:r>
              <a:rPr lang="en-US" sz="1800" dirty="0" err="1"/>
              <a:t>natijasidir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 err="1"/>
              <a:t>Yostiqchalar</a:t>
            </a:r>
            <a:r>
              <a:rPr lang="en-US" sz="1800" dirty="0"/>
              <a:t> </a:t>
            </a:r>
            <a:r>
              <a:rPr lang="en-US" sz="1800" dirty="0" err="1"/>
              <a:t>o'simlik</a:t>
            </a:r>
            <a:r>
              <a:rPr lang="en-US" sz="1800" dirty="0"/>
              <a:t> </a:t>
            </a:r>
            <a:r>
              <a:rPr lang="en-US" sz="1800" dirty="0" err="1"/>
              <a:t>a'zolarining</a:t>
            </a:r>
            <a:r>
              <a:rPr lang="en-US" sz="1800" dirty="0"/>
              <a:t> epidermis </a:t>
            </a:r>
            <a:r>
              <a:rPr lang="en-US" sz="1800" dirty="0" err="1"/>
              <a:t>to'qimalari</a:t>
            </a:r>
            <a:r>
              <a:rPr lang="en-US" sz="1800" dirty="0"/>
              <a:t> </a:t>
            </a:r>
            <a:r>
              <a:rPr lang="en-US" sz="1800" dirty="0" err="1"/>
              <a:t>bo'rtishidan</a:t>
            </a:r>
            <a:r>
              <a:rPr lang="en-US" sz="1800" dirty="0"/>
              <a:t> </a:t>
            </a:r>
            <a:r>
              <a:rPr lang="en-US" sz="1800" dirty="0" err="1"/>
              <a:t>hosil</a:t>
            </a:r>
            <a:r>
              <a:rPr lang="en-US" sz="1800" dirty="0"/>
              <a:t> </a:t>
            </a:r>
            <a:r>
              <a:rPr lang="en-US" sz="1800" dirty="0" err="1"/>
              <a:t>bo'ladi</a:t>
            </a:r>
            <a:r>
              <a:rPr lang="en-US" sz="1800" dirty="0"/>
              <a:t>. </a:t>
            </a:r>
            <a:r>
              <a:rPr lang="en-US" sz="1800" dirty="0" err="1"/>
              <a:t>Ularning</a:t>
            </a:r>
            <a:r>
              <a:rPr lang="en-US" sz="1800" dirty="0"/>
              <a:t> </a:t>
            </a:r>
            <a:r>
              <a:rPr lang="en-US" sz="1800" dirty="0" err="1"/>
              <a:t>ichi</a:t>
            </a:r>
            <a:r>
              <a:rPr lang="en-US" sz="1800" dirty="0"/>
              <a:t> </a:t>
            </a:r>
            <a:r>
              <a:rPr lang="en-US" sz="1800" dirty="0" err="1"/>
              <a:t>zamburug</a:t>
            </a:r>
            <a:r>
              <a:rPr lang="en-US" sz="1800" dirty="0"/>
              <a:t>' </a:t>
            </a:r>
            <a:r>
              <a:rPr lang="en-US" sz="1800" dirty="0" err="1"/>
              <a:t>sporalari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to'la</a:t>
            </a:r>
            <a:r>
              <a:rPr lang="en-US" sz="1800" dirty="0"/>
              <a:t> </a:t>
            </a:r>
            <a:r>
              <a:rPr lang="en-US" sz="1800" dirty="0" err="1"/>
              <a:t>bo'lib</a:t>
            </a:r>
            <a:r>
              <a:rPr lang="en-US" sz="1800" dirty="0"/>
              <a:t>, </a:t>
            </a:r>
            <a:r>
              <a:rPr lang="en-US" sz="1800" dirty="0" err="1"/>
              <a:t>yorilgandan</a:t>
            </a:r>
            <a:r>
              <a:rPr lang="en-US" sz="1800" dirty="0"/>
              <a:t> </a:t>
            </a:r>
            <a:r>
              <a:rPr lang="en-US" sz="1800" dirty="0" err="1"/>
              <a:t>keyin</a:t>
            </a:r>
            <a:r>
              <a:rPr lang="en-US" sz="1800" dirty="0"/>
              <a:t> </a:t>
            </a:r>
            <a:r>
              <a:rPr lang="en-US" sz="1800" dirty="0" err="1"/>
              <a:t>sporalar</a:t>
            </a:r>
            <a:r>
              <a:rPr lang="en-US" sz="1800" dirty="0"/>
              <a:t> </a:t>
            </a:r>
            <a:r>
              <a:rPr lang="en-US" sz="1800" dirty="0" err="1"/>
              <a:t>shamol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suv</a:t>
            </a:r>
            <a:r>
              <a:rPr lang="en-US" sz="1800" dirty="0"/>
              <a:t> </a:t>
            </a:r>
            <a:r>
              <a:rPr lang="en-US" sz="1800" dirty="0" err="1"/>
              <a:t>tomchilari</a:t>
            </a:r>
            <a:r>
              <a:rPr lang="en-US" sz="1800" dirty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tarqalib</a:t>
            </a:r>
            <a:r>
              <a:rPr lang="en-US" sz="1800" dirty="0"/>
              <a:t> </a:t>
            </a:r>
            <a:r>
              <a:rPr lang="en-US" sz="1800" dirty="0" err="1"/>
              <a:t>ketadi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 err="1"/>
              <a:t>Yaralar</a:t>
            </a:r>
            <a:r>
              <a:rPr lang="en-US" sz="1800" dirty="0"/>
              <a:t> </a:t>
            </a:r>
            <a:r>
              <a:rPr lang="en-US" sz="1800" dirty="0" err="1"/>
              <a:t>qovun</a:t>
            </a:r>
            <a:r>
              <a:rPr lang="en-US" sz="1800" dirty="0"/>
              <a:t>, </a:t>
            </a:r>
            <a:r>
              <a:rPr lang="en-US" sz="1800" dirty="0" err="1"/>
              <a:t>tarvuz</a:t>
            </a:r>
            <a:r>
              <a:rPr lang="en-US" sz="1800" dirty="0"/>
              <a:t>, </a:t>
            </a:r>
            <a:r>
              <a:rPr lang="en-US" sz="1800" dirty="0" err="1"/>
              <a:t>loviya</a:t>
            </a:r>
            <a:r>
              <a:rPr lang="en-US" sz="1800" dirty="0"/>
              <a:t>, </a:t>
            </a:r>
            <a:r>
              <a:rPr lang="en-US" sz="1800" dirty="0" err="1"/>
              <a:t>uzum</a:t>
            </a:r>
            <a:r>
              <a:rPr lang="en-US" sz="1800" dirty="0"/>
              <a:t> </a:t>
            </a:r>
            <a:r>
              <a:rPr lang="en-US" sz="1800" dirty="0" err="1"/>
              <a:t>mevalarining</a:t>
            </a:r>
            <a:r>
              <a:rPr lang="en-US" sz="1800" dirty="0"/>
              <a:t> </a:t>
            </a:r>
            <a:r>
              <a:rPr lang="en-US" sz="1800" dirty="0" err="1"/>
              <a:t>antraknoz</a:t>
            </a:r>
            <a:r>
              <a:rPr lang="en-US" sz="1800" dirty="0"/>
              <a:t> </a:t>
            </a:r>
            <a:r>
              <a:rPr lang="en-US" sz="1800" dirty="0" err="1"/>
              <a:t>kasalligi</a:t>
            </a:r>
            <a:r>
              <a:rPr lang="en-US" sz="1800" dirty="0"/>
              <a:t> </a:t>
            </a:r>
            <a:r>
              <a:rPr lang="en-US" sz="1800" dirty="0" err="1"/>
              <a:t>tufayli</a:t>
            </a:r>
            <a:r>
              <a:rPr lang="en-US" sz="1800" dirty="0"/>
              <a:t> </a:t>
            </a:r>
            <a:r>
              <a:rPr lang="en-US" sz="1800" dirty="0" err="1"/>
              <a:t>yorilishidan</a:t>
            </a:r>
            <a:r>
              <a:rPr lang="en-US" sz="1800" dirty="0"/>
              <a:t> </a:t>
            </a:r>
            <a:r>
              <a:rPr lang="en-US" sz="1800" dirty="0" err="1"/>
              <a:t>hosil</a:t>
            </a:r>
            <a:r>
              <a:rPr lang="en-US" sz="1800" dirty="0"/>
              <a:t> </a:t>
            </a:r>
            <a:r>
              <a:rPr lang="en-US" sz="1800" dirty="0" err="1"/>
              <a:t>bo'ladi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 err="1"/>
              <a:t>Xlorozda</a:t>
            </a:r>
            <a:r>
              <a:rPr lang="en-US" sz="1800" dirty="0"/>
              <a:t> </a:t>
            </a:r>
            <a:r>
              <a:rPr lang="en-US" sz="1800" dirty="0" err="1"/>
              <a:t>kasallik</a:t>
            </a:r>
            <a:r>
              <a:rPr lang="en-US" sz="1800" dirty="0"/>
              <a:t> </a:t>
            </a:r>
            <a:r>
              <a:rPr lang="en-US" sz="1800" dirty="0" err="1"/>
              <a:t>qo'zg'atuvchi</a:t>
            </a:r>
            <a:r>
              <a:rPr lang="en-US" sz="1800" dirty="0"/>
              <a:t> </a:t>
            </a:r>
            <a:r>
              <a:rPr lang="en-US" sz="1800" dirty="0" err="1"/>
              <a:t>patogen</a:t>
            </a:r>
            <a:r>
              <a:rPr lang="en-US" sz="1800" dirty="0"/>
              <a:t> </a:t>
            </a:r>
            <a:r>
              <a:rPr lang="en-US" sz="1800" dirty="0" err="1"/>
              <a:t>mikroorganizmlarning</a:t>
            </a:r>
            <a:endParaRPr lang="ru-RU" sz="1800" dirty="0"/>
          </a:p>
          <a:p>
            <a:r>
              <a:rPr lang="en-US" sz="1800" dirty="0" err="1"/>
              <a:t>salbiy</a:t>
            </a:r>
            <a:r>
              <a:rPr lang="en-US" sz="1800" dirty="0"/>
              <a:t> </a:t>
            </a:r>
            <a:r>
              <a:rPr lang="en-US" sz="1800" dirty="0" err="1"/>
              <a:t>ta'siri</a:t>
            </a:r>
            <a:r>
              <a:rPr lang="en-US" sz="1800" dirty="0"/>
              <a:t> </a:t>
            </a:r>
            <a:r>
              <a:rPr lang="en-US" sz="1800" dirty="0" err="1"/>
              <a:t>natijasida</a:t>
            </a:r>
            <a:r>
              <a:rPr lang="en-US" sz="1800" dirty="0"/>
              <a:t> </a:t>
            </a:r>
            <a:r>
              <a:rPr lang="en-US" sz="1800" dirty="0" err="1"/>
              <a:t>o'simliklar</a:t>
            </a:r>
            <a:r>
              <a:rPr lang="en-US" sz="1800" dirty="0"/>
              <a:t> </a:t>
            </a:r>
            <a:r>
              <a:rPr lang="en-US" sz="1800" dirty="0" err="1"/>
              <a:t>bargining</a:t>
            </a:r>
            <a:r>
              <a:rPr lang="en-US" sz="1800" dirty="0"/>
              <a:t> </a:t>
            </a:r>
            <a:r>
              <a:rPr lang="en-US" sz="1800" dirty="0" err="1"/>
              <a:t>hujayralarida</a:t>
            </a:r>
            <a:r>
              <a:rPr lang="en-US" sz="1800" dirty="0"/>
              <a:t> </a:t>
            </a:r>
            <a:r>
              <a:rPr lang="en-US" sz="1800" dirty="0" err="1"/>
              <a:t>xloroplastlar</a:t>
            </a:r>
            <a:r>
              <a:rPr lang="en-US" sz="1800" dirty="0"/>
              <a:t> </a:t>
            </a:r>
            <a:r>
              <a:rPr lang="en-US" sz="1800" dirty="0" err="1"/>
              <a:t>keskin</a:t>
            </a:r>
            <a:r>
              <a:rPr lang="en-US" sz="1800" dirty="0"/>
              <a:t> </a:t>
            </a:r>
            <a:r>
              <a:rPr lang="en-US" sz="1800" dirty="0" err="1"/>
              <a:t>kamayib</a:t>
            </a:r>
            <a:r>
              <a:rPr lang="en-US" sz="1800" dirty="0"/>
              <a:t> </a:t>
            </a:r>
            <a:r>
              <a:rPr lang="en-US" sz="1800" dirty="0" err="1"/>
              <a:t>ketishi</a:t>
            </a:r>
            <a:r>
              <a:rPr lang="en-US" sz="1800" dirty="0"/>
              <a:t> </a:t>
            </a:r>
            <a:r>
              <a:rPr lang="en-US" sz="1800" dirty="0" err="1"/>
              <a:t>oqibatida</a:t>
            </a:r>
            <a:r>
              <a:rPr lang="en-US" sz="1800" dirty="0"/>
              <a:t>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rangsizlanib</a:t>
            </a:r>
            <a:r>
              <a:rPr lang="en-US" sz="1800" dirty="0"/>
              <a:t> </a:t>
            </a:r>
            <a:r>
              <a:rPr lang="en-US" sz="1800" dirty="0" err="1"/>
              <a:t>qoladi</a:t>
            </a:r>
            <a:r>
              <a:rPr lang="en-US" sz="1800" dirty="0"/>
              <a:t>. </a:t>
            </a:r>
            <a:r>
              <a:rPr lang="en-US" sz="1800" dirty="0" err="1"/>
              <a:t>Xloroz</a:t>
            </a:r>
            <a:r>
              <a:rPr lang="en-US" sz="1800" dirty="0"/>
              <a:t>, </a:t>
            </a:r>
            <a:r>
              <a:rPr lang="en-US" sz="1800" dirty="0" err="1"/>
              <a:t>kelib</a:t>
            </a:r>
            <a:r>
              <a:rPr lang="en-US" sz="1800" dirty="0"/>
              <a:t> </a:t>
            </a:r>
            <a:r>
              <a:rPr lang="en-US" sz="1800" dirty="0" err="1"/>
              <a:t>chiqishiga</a:t>
            </a:r>
            <a:r>
              <a:rPr lang="en-US" sz="1800" dirty="0"/>
              <a:t> </a:t>
            </a:r>
            <a:r>
              <a:rPr lang="en-US" sz="1800" dirty="0" err="1"/>
              <a:t>ko'ra</a:t>
            </a:r>
            <a:r>
              <a:rPr lang="en-US" sz="1800" dirty="0"/>
              <a:t>, </a:t>
            </a:r>
            <a:r>
              <a:rPr lang="en-US" sz="1800" dirty="0" err="1"/>
              <a:t>tuproqda</a:t>
            </a:r>
            <a:r>
              <a:rPr lang="en-US" sz="1800" dirty="0"/>
              <a:t> </a:t>
            </a:r>
            <a:r>
              <a:rPr lang="en-US" sz="1800" dirty="0" err="1"/>
              <a:t>temir</a:t>
            </a:r>
            <a:r>
              <a:rPr lang="en-US" sz="1800" dirty="0"/>
              <a:t>, </a:t>
            </a:r>
            <a:r>
              <a:rPr lang="en-US" sz="1800" dirty="0" err="1"/>
              <a:t>marganes</a:t>
            </a:r>
            <a:r>
              <a:rPr lang="en-US" sz="1800" dirty="0"/>
              <a:t> </a:t>
            </a:r>
            <a:r>
              <a:rPr lang="en-US" sz="1800" dirty="0" err="1"/>
              <a:t>yetishmasligidan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viruslar</a:t>
            </a:r>
            <a:r>
              <a:rPr lang="en-US" sz="1800" dirty="0"/>
              <a:t>, </a:t>
            </a:r>
            <a:r>
              <a:rPr lang="en-US" sz="1800" dirty="0" err="1"/>
              <a:t>mikoplazmalar</a:t>
            </a:r>
            <a:r>
              <a:rPr lang="en-US" sz="1800" dirty="0"/>
              <a:t> </a:t>
            </a:r>
            <a:r>
              <a:rPr lang="en-US" sz="1800" dirty="0" err="1"/>
              <a:t>ta'sirida</a:t>
            </a:r>
            <a:r>
              <a:rPr lang="en-US" sz="1800" dirty="0"/>
              <a:t> </a:t>
            </a:r>
            <a:r>
              <a:rPr lang="en-US" sz="1800" dirty="0" err="1"/>
              <a:t>paydo</a:t>
            </a:r>
            <a:r>
              <a:rPr lang="en-US" sz="1800" dirty="0"/>
              <a:t> </a:t>
            </a:r>
            <a:r>
              <a:rPr lang="en-US" sz="1800" dirty="0" err="1"/>
              <a:t>bo</a:t>
            </a:r>
            <a:r>
              <a:rPr lang="en-US" sz="1800" dirty="0"/>
              <a:t>' </a:t>
            </a:r>
            <a:r>
              <a:rPr lang="en-US" sz="1800" dirty="0" err="1"/>
              <a:t>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. </a:t>
            </a:r>
            <a:r>
              <a:rPr lang="en-US" sz="1800" dirty="0" err="1"/>
              <a:t>Yuqorida</a:t>
            </a:r>
            <a:r>
              <a:rPr lang="en-US" sz="1800" dirty="0"/>
              <a:t> </a:t>
            </a:r>
            <a:r>
              <a:rPr lang="en-US" sz="1800" dirty="0" err="1"/>
              <a:t>bayon</a:t>
            </a:r>
            <a:r>
              <a:rPr lang="en-US" sz="1800" dirty="0"/>
              <a:t> </a:t>
            </a:r>
            <a:r>
              <a:rPr lang="en-US" sz="1800" dirty="0" err="1"/>
              <a:t>etilgan</a:t>
            </a:r>
            <a:r>
              <a:rPr lang="en-US" sz="1800" dirty="0"/>
              <a:t> </a:t>
            </a:r>
            <a:r>
              <a:rPr lang="en-US" sz="1800" dirty="0" err="1"/>
              <a:t>kasalliklarga</a:t>
            </a:r>
            <a:r>
              <a:rPr lang="en-US" sz="1800" dirty="0"/>
              <a:t> </a:t>
            </a:r>
            <a:r>
              <a:rPr lang="en-US" sz="1800" dirty="0" err="1"/>
              <a:t>tashhis</a:t>
            </a:r>
            <a:r>
              <a:rPr lang="en-US" sz="1800" dirty="0"/>
              <a:t> </a:t>
            </a:r>
            <a:r>
              <a:rPr lang="en-US" sz="1800" dirty="0" err="1"/>
              <a:t>qo'yishda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belgilarni</a:t>
            </a:r>
            <a:r>
              <a:rPr lang="en-US" sz="1800" dirty="0"/>
              <a:t> </a:t>
            </a:r>
            <a:r>
              <a:rPr lang="en-US" sz="1800" dirty="0" err="1"/>
              <a:t>e'tiborga</a:t>
            </a:r>
            <a:r>
              <a:rPr lang="en-US" sz="1800" dirty="0"/>
              <a:t> </a:t>
            </a:r>
            <a:r>
              <a:rPr lang="en-US" sz="1800" dirty="0" err="1"/>
              <a:t>olish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, </a:t>
            </a:r>
            <a:r>
              <a:rPr lang="en-US" sz="1800" dirty="0" err="1"/>
              <a:t>chunki</a:t>
            </a:r>
            <a:r>
              <a:rPr lang="en-US" sz="1800" dirty="0"/>
              <a:t> </a:t>
            </a:r>
            <a:r>
              <a:rPr lang="en-US" sz="1800" dirty="0" err="1"/>
              <a:t>kasallikni</a:t>
            </a:r>
            <a:r>
              <a:rPr lang="en-US" sz="1800" dirty="0"/>
              <a:t> </a:t>
            </a:r>
            <a:r>
              <a:rPr lang="en-US" sz="1800" dirty="0" err="1"/>
              <a:t>to'g'ri</a:t>
            </a:r>
            <a:r>
              <a:rPr lang="en-US" sz="1800" dirty="0"/>
              <a:t> </a:t>
            </a:r>
            <a:r>
              <a:rPr lang="en-US" sz="1800" dirty="0" err="1"/>
              <a:t>aniqlamasdan</a:t>
            </a:r>
            <a:r>
              <a:rPr lang="en-US" sz="1800" dirty="0"/>
              <a:t> </a:t>
            </a:r>
            <a:r>
              <a:rPr lang="en-US" sz="1800" dirty="0" err="1"/>
              <a:t>turib</a:t>
            </a:r>
            <a:r>
              <a:rPr lang="en-US" sz="1800" dirty="0"/>
              <a:t>, </a:t>
            </a:r>
            <a:r>
              <a:rPr lang="en-US" sz="1800" dirty="0" err="1"/>
              <a:t>unga</a:t>
            </a:r>
            <a:r>
              <a:rPr lang="en-US" sz="1800" dirty="0"/>
              <a:t> </a:t>
            </a:r>
            <a:r>
              <a:rPr lang="en-US" sz="1800" dirty="0" err="1"/>
              <a:t>qarshi</a:t>
            </a:r>
            <a:r>
              <a:rPr lang="en-US" sz="1800" dirty="0"/>
              <a:t> </a:t>
            </a:r>
            <a:r>
              <a:rPr lang="en-US" sz="1800" dirty="0" err="1"/>
              <a:t>kurash</a:t>
            </a:r>
            <a:r>
              <a:rPr lang="en-US" sz="1800" dirty="0"/>
              <a:t> </a:t>
            </a:r>
            <a:r>
              <a:rPr lang="en-US" sz="1800" dirty="0" err="1"/>
              <a:t>choralarini</a:t>
            </a:r>
            <a:r>
              <a:rPr lang="en-US" sz="1800" dirty="0"/>
              <a:t> </a:t>
            </a:r>
            <a:r>
              <a:rPr lang="en-US" sz="1800" dirty="0" err="1"/>
              <a:t>to'g'ri</a:t>
            </a:r>
            <a:r>
              <a:rPr lang="en-US" sz="1800" dirty="0"/>
              <a:t> </a:t>
            </a:r>
            <a:r>
              <a:rPr lang="en-US" sz="1800" dirty="0" err="1"/>
              <a:t>belgilash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 </a:t>
            </a:r>
            <a:r>
              <a:rPr lang="en-US" sz="1800" dirty="0" err="1"/>
              <a:t>emas</a:t>
            </a:r>
            <a:r>
              <a:rPr lang="en-US" sz="1800" dirty="0"/>
              <a:t>. </a:t>
            </a:r>
            <a:r>
              <a:rPr lang="en-US" sz="1800" dirty="0" err="1"/>
              <a:t>Kasalliklar</a:t>
            </a:r>
            <a:r>
              <a:rPr lang="en-US" sz="1800" dirty="0"/>
              <a:t> </a:t>
            </a:r>
            <a:r>
              <a:rPr lang="en-US" sz="1800" dirty="0" err="1"/>
              <a:t>ekinlar</a:t>
            </a:r>
            <a:r>
              <a:rPr lang="en-US" sz="1800" dirty="0"/>
              <a:t> </a:t>
            </a:r>
            <a:r>
              <a:rPr lang="en-US" sz="1800" dirty="0" err="1"/>
              <a:t>hosilining</a:t>
            </a:r>
            <a:r>
              <a:rPr lang="en-US" sz="1800" dirty="0"/>
              <a:t> </a:t>
            </a:r>
            <a:r>
              <a:rPr lang="en-US" sz="1800" dirty="0" err="1"/>
              <a:t>kamayishiga</a:t>
            </a:r>
            <a:r>
              <a:rPr lang="en-US" sz="1800" dirty="0"/>
              <a:t>, </a:t>
            </a:r>
            <a:r>
              <a:rPr lang="en-US" sz="1800" dirty="0" err="1"/>
              <a:t>mahsulot</a:t>
            </a:r>
            <a:r>
              <a:rPr lang="en-US" sz="1800" dirty="0"/>
              <a:t> </a:t>
            </a:r>
            <a:r>
              <a:rPr lang="en-US" sz="1800" dirty="0" err="1"/>
              <a:t>sifatining</a:t>
            </a:r>
            <a:r>
              <a:rPr lang="en-US" sz="1800" dirty="0"/>
              <a:t> </a:t>
            </a:r>
            <a:r>
              <a:rPr lang="en-US" sz="1800" dirty="0" err="1"/>
              <a:t>yomonlashishiga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nihoyat</a:t>
            </a:r>
            <a:r>
              <a:rPr lang="en-US" sz="1800" dirty="0"/>
              <a:t> </a:t>
            </a:r>
            <a:r>
              <a:rPr lang="en-US" sz="1800" dirty="0" err="1"/>
              <a:t>o'simliklarning</a:t>
            </a:r>
            <a:r>
              <a:rPr lang="en-US" sz="1800" dirty="0"/>
              <a:t> </a:t>
            </a:r>
            <a:r>
              <a:rPr lang="en-US" sz="1800" dirty="0" err="1"/>
              <a:t>butunlay</a:t>
            </a:r>
            <a:r>
              <a:rPr lang="en-US" sz="1800" dirty="0"/>
              <a:t> </a:t>
            </a:r>
            <a:r>
              <a:rPr lang="en-US" sz="1800" dirty="0" err="1"/>
              <a:t>nobud</a:t>
            </a:r>
            <a:r>
              <a:rPr lang="en-US" sz="1800" dirty="0"/>
              <a:t> </a:t>
            </a:r>
            <a:r>
              <a:rPr lang="en-US" sz="1800" dirty="0" err="1"/>
              <a:t>bo'lishiga</a:t>
            </a:r>
            <a:r>
              <a:rPr lang="en-US" sz="1800" dirty="0"/>
              <a:t> </a:t>
            </a:r>
            <a:r>
              <a:rPr lang="en-US" sz="1800" dirty="0" err="1"/>
              <a:t>sabab</a:t>
            </a:r>
            <a:r>
              <a:rPr lang="en-US" sz="1800" dirty="0"/>
              <a:t> </a:t>
            </a:r>
            <a:r>
              <a:rPr lang="en-US" sz="1800" dirty="0" err="1"/>
              <a:t>bo'ladi</a:t>
            </a:r>
            <a:r>
              <a:rPr lang="en-US" sz="1800" dirty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3879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r>
              <a:rPr lang="en-US" sz="1400" dirty="0" err="1"/>
              <a:t>Ekinlar</a:t>
            </a:r>
            <a:r>
              <a:rPr lang="en-US" sz="1400" dirty="0"/>
              <a:t> </a:t>
            </a:r>
            <a:r>
              <a:rPr lang="en-US" sz="1400" dirty="0" err="1"/>
              <a:t>hosilining</a:t>
            </a:r>
            <a:r>
              <a:rPr lang="en-US" sz="1400" dirty="0"/>
              <a:t> </a:t>
            </a:r>
            <a:r>
              <a:rPr lang="en-US" sz="1400" dirty="0" err="1"/>
              <a:t>nobud</a:t>
            </a:r>
            <a:r>
              <a:rPr lang="en-US" sz="1400" dirty="0"/>
              <a:t> </a:t>
            </a:r>
            <a:r>
              <a:rPr lang="en-US" sz="1400" dirty="0" err="1"/>
              <a:t>bo'lishiga</a:t>
            </a:r>
            <a:r>
              <a:rPr lang="en-US" sz="1400" dirty="0"/>
              <a:t> </a:t>
            </a:r>
            <a:r>
              <a:rPr lang="en-US" sz="1400" dirty="0" err="1"/>
              <a:t>asosiy</a:t>
            </a:r>
            <a:r>
              <a:rPr lang="en-US" sz="1400" dirty="0"/>
              <a:t> </a:t>
            </a:r>
            <a:r>
              <a:rPr lang="en-US" sz="1400" dirty="0" err="1"/>
              <a:t>sabab</a:t>
            </a:r>
            <a:r>
              <a:rPr lang="en-US" sz="1400" dirty="0"/>
              <a:t> </a:t>
            </a:r>
            <a:r>
              <a:rPr lang="en-US" sz="1400" dirty="0" err="1"/>
              <a:t>quyidagilar</a:t>
            </a:r>
            <a:r>
              <a:rPr lang="en-US" sz="1400" dirty="0"/>
              <a:t>:</a:t>
            </a:r>
            <a:endParaRPr lang="ru-RU" sz="1400" dirty="0"/>
          </a:p>
          <a:p>
            <a:r>
              <a:rPr lang="en-US" sz="1400" dirty="0"/>
              <a:t>1. </a:t>
            </a:r>
            <a:r>
              <a:rPr lang="en-US" sz="1400" dirty="0" err="1"/>
              <a:t>Agrotexnika</a:t>
            </a:r>
            <a:r>
              <a:rPr lang="en-US" sz="1400" dirty="0"/>
              <a:t> </a:t>
            </a:r>
            <a:r>
              <a:rPr lang="en-US" sz="1400" dirty="0" err="1"/>
              <a:t>talablari</a:t>
            </a:r>
            <a:r>
              <a:rPr lang="en-US" sz="1400" dirty="0"/>
              <a:t> </a:t>
            </a:r>
            <a:r>
              <a:rPr lang="en-US" sz="1400" dirty="0" err="1"/>
              <a:t>darajasining</a:t>
            </a:r>
            <a:r>
              <a:rPr lang="en-US" sz="1400" dirty="0"/>
              <a:t> </a:t>
            </a:r>
            <a:r>
              <a:rPr lang="en-US" sz="1400" dirty="0" err="1"/>
              <a:t>pastligi</a:t>
            </a:r>
            <a:r>
              <a:rPr lang="en-US" sz="1400" dirty="0"/>
              <a:t>, </a:t>
            </a:r>
            <a:r>
              <a:rPr lang="en-US" sz="1400" dirty="0" err="1"/>
              <a:t>ekish</a:t>
            </a:r>
            <a:r>
              <a:rPr lang="en-US" sz="1400" dirty="0"/>
              <a:t> </a:t>
            </a:r>
            <a:r>
              <a:rPr lang="en-US" sz="1400" dirty="0" err="1"/>
              <a:t>muddatlariga</a:t>
            </a:r>
            <a:r>
              <a:rPr lang="en-US" sz="1400" dirty="0"/>
              <a:t> </a:t>
            </a:r>
            <a:r>
              <a:rPr lang="en-US" sz="1400" dirty="0" err="1"/>
              <a:t>amal</a:t>
            </a:r>
            <a:r>
              <a:rPr lang="en-US" sz="1400" dirty="0"/>
              <a:t> </a:t>
            </a:r>
            <a:r>
              <a:rPr lang="en-US" sz="1400" dirty="0" err="1"/>
              <a:t>qilmaslik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o'g'itlami</a:t>
            </a:r>
            <a:r>
              <a:rPr lang="en-US" sz="1400" dirty="0"/>
              <a:t> </a:t>
            </a:r>
            <a:r>
              <a:rPr lang="en-US" sz="1400" dirty="0" err="1"/>
              <a:t>noto'g'ri</a:t>
            </a:r>
            <a:r>
              <a:rPr lang="en-US" sz="1400" dirty="0"/>
              <a:t> </a:t>
            </a:r>
            <a:r>
              <a:rPr lang="en-US" sz="1400" dirty="0" err="1"/>
              <a:t>qo'llash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/>
              <a:t>2. </a:t>
            </a:r>
            <a:r>
              <a:rPr lang="en-US" sz="1400" dirty="0" err="1"/>
              <a:t>Kasalliklarga</a:t>
            </a:r>
            <a:r>
              <a:rPr lang="en-US" sz="1400" dirty="0"/>
              <a:t> </a:t>
            </a:r>
            <a:r>
              <a:rPr lang="en-US" sz="1400" dirty="0" err="1"/>
              <a:t>chidamli</a:t>
            </a:r>
            <a:r>
              <a:rPr lang="en-US" sz="1400" dirty="0"/>
              <a:t> </a:t>
            </a:r>
            <a:r>
              <a:rPr lang="en-US" sz="1400" dirty="0" err="1"/>
              <a:t>navlaming</a:t>
            </a:r>
            <a:r>
              <a:rPr lang="en-US" sz="1400" dirty="0"/>
              <a:t> </a:t>
            </a:r>
            <a:r>
              <a:rPr lang="en-US" sz="1400" dirty="0" err="1"/>
              <a:t>kamligi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patogen</a:t>
            </a:r>
            <a:r>
              <a:rPr lang="en-US" sz="1400" dirty="0"/>
              <a:t> </a:t>
            </a:r>
            <a:r>
              <a:rPr lang="en-US" sz="1400" dirty="0" err="1"/>
              <a:t>mikroorganizmlarning</a:t>
            </a:r>
            <a:r>
              <a:rPr lang="en-US" sz="1400" dirty="0"/>
              <a:t> </a:t>
            </a:r>
            <a:r>
              <a:rPr lang="en-US" sz="1400" dirty="0" err="1"/>
              <a:t>yangi</a:t>
            </a:r>
            <a:r>
              <a:rPr lang="en-US" sz="1400" dirty="0"/>
              <a:t> </a:t>
            </a:r>
            <a:r>
              <a:rPr lang="en-US" sz="1400" dirty="0" err="1"/>
              <a:t>irq</a:t>
            </a:r>
            <a:r>
              <a:rPr lang="en-US" sz="1400" dirty="0"/>
              <a:t> (rasa)</a:t>
            </a:r>
            <a:r>
              <a:rPr lang="en-US" sz="1400" dirty="0" err="1"/>
              <a:t>lari</a:t>
            </a:r>
            <a:r>
              <a:rPr lang="en-US" sz="1400" dirty="0"/>
              <a:t> </a:t>
            </a:r>
            <a:r>
              <a:rPr lang="en-US" sz="1400" dirty="0" err="1"/>
              <a:t>hosil</a:t>
            </a:r>
            <a:r>
              <a:rPr lang="en-US" sz="1400" dirty="0"/>
              <a:t> </a:t>
            </a:r>
            <a:r>
              <a:rPr lang="en-US" sz="1400" dirty="0" err="1"/>
              <a:t>bo'lishi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/>
              <a:t>3. </a:t>
            </a:r>
            <a:r>
              <a:rPr lang="en-US" sz="1400" dirty="0" err="1"/>
              <a:t>O'simliklarni</a:t>
            </a:r>
            <a:r>
              <a:rPr lang="en-US" sz="1400" dirty="0"/>
              <a:t> </a:t>
            </a:r>
            <a:r>
              <a:rPr lang="en-US" sz="1400" dirty="0" err="1"/>
              <a:t>himoya</a:t>
            </a:r>
            <a:r>
              <a:rPr lang="en-US" sz="1400" dirty="0"/>
              <a:t> </a:t>
            </a:r>
            <a:r>
              <a:rPr lang="en-US" sz="1400" dirty="0" err="1"/>
              <a:t>qilish</a:t>
            </a:r>
            <a:r>
              <a:rPr lang="en-US" sz="1400" dirty="0"/>
              <a:t> </a:t>
            </a:r>
            <a:r>
              <a:rPr lang="en-US" sz="1400" dirty="0" err="1"/>
              <a:t>bO'yicha</a:t>
            </a:r>
            <a:r>
              <a:rPr lang="en-US" sz="1400" dirty="0"/>
              <a:t> </a:t>
            </a:r>
            <a:r>
              <a:rPr lang="en-US" sz="1400" dirty="0" err="1"/>
              <a:t>mutaxassislar</a:t>
            </a:r>
            <a:r>
              <a:rPr lang="en-US" sz="1400" dirty="0"/>
              <a:t> </a:t>
            </a:r>
            <a:r>
              <a:rPr lang="en-US" sz="1400" dirty="0" err="1"/>
              <a:t>bilim</a:t>
            </a:r>
            <a:r>
              <a:rPr lang="en-US" sz="1400" dirty="0"/>
              <a:t> </a:t>
            </a:r>
            <a:r>
              <a:rPr lang="en-US" sz="1400" dirty="0" err="1"/>
              <a:t>saviyasining</a:t>
            </a:r>
            <a:r>
              <a:rPr lang="en-US" sz="1400" dirty="0"/>
              <a:t> </a:t>
            </a:r>
            <a:r>
              <a:rPr lang="en-US" sz="1400" dirty="0" err="1"/>
              <a:t>pastligi</a:t>
            </a:r>
            <a:r>
              <a:rPr lang="en-US" sz="1400" dirty="0"/>
              <a:t> </a:t>
            </a:r>
            <a:r>
              <a:rPr lang="en-US" sz="1400" dirty="0" err="1"/>
              <a:t>yoki</a:t>
            </a:r>
            <a:r>
              <a:rPr lang="en-US" sz="1400" dirty="0"/>
              <a:t> </a:t>
            </a:r>
            <a:r>
              <a:rPr lang="en-US" sz="1400" dirty="0" err="1"/>
              <a:t>ulaming</a:t>
            </a:r>
            <a:r>
              <a:rPr lang="en-US" sz="1400" dirty="0"/>
              <a:t> </a:t>
            </a:r>
            <a:r>
              <a:rPr lang="en-US" sz="1400" dirty="0" err="1"/>
              <a:t>yetishmasligi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/>
              <a:t>4. </a:t>
            </a:r>
            <a:r>
              <a:rPr lang="en-US" sz="1400" dirty="0" err="1"/>
              <a:t>Kasallik</a:t>
            </a:r>
            <a:r>
              <a:rPr lang="en-US" sz="1400" dirty="0"/>
              <a:t> </a:t>
            </a:r>
            <a:r>
              <a:rPr lang="en-US" sz="1400" dirty="0" err="1"/>
              <a:t>qo'zg'atuvchilarga</a:t>
            </a:r>
            <a:r>
              <a:rPr lang="en-US" sz="1400" dirty="0"/>
              <a:t> </a:t>
            </a:r>
            <a:r>
              <a:rPr lang="en-US" sz="1400" dirty="0" err="1"/>
              <a:t>qarshi</a:t>
            </a:r>
            <a:r>
              <a:rPr lang="en-US" sz="1400" dirty="0"/>
              <a:t> </a:t>
            </a:r>
            <a:r>
              <a:rPr lang="en-US" sz="1400" dirty="0" err="1"/>
              <a:t>noto'g'ri</a:t>
            </a:r>
            <a:r>
              <a:rPr lang="en-US" sz="1400" dirty="0"/>
              <a:t> </a:t>
            </a:r>
            <a:r>
              <a:rPr lang="en-US" sz="1400" dirty="0" err="1"/>
              <a:t>tavsiyalar</a:t>
            </a:r>
            <a:r>
              <a:rPr lang="en-US" sz="1400" dirty="0"/>
              <a:t> </a:t>
            </a:r>
            <a:r>
              <a:rPr lang="en-US" sz="1400" dirty="0" err="1"/>
              <a:t>berilishi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/>
              <a:t>5. </a:t>
            </a:r>
            <a:r>
              <a:rPr lang="en-US" sz="1400" dirty="0" err="1"/>
              <a:t>Zaharli</a:t>
            </a:r>
            <a:r>
              <a:rPr lang="en-US" sz="1400" dirty="0"/>
              <a:t> </a:t>
            </a:r>
            <a:r>
              <a:rPr lang="en-US" sz="1400" dirty="0" err="1"/>
              <a:t>kimyoviy</a:t>
            </a:r>
            <a:r>
              <a:rPr lang="en-US" sz="1400" dirty="0"/>
              <a:t> </a:t>
            </a:r>
            <a:r>
              <a:rPr lang="en-US" sz="1400" dirty="0" err="1"/>
              <a:t>moddalrning</a:t>
            </a:r>
            <a:r>
              <a:rPr lang="en-US" sz="1400" dirty="0"/>
              <a:t> </a:t>
            </a:r>
            <a:r>
              <a:rPr lang="en-US" sz="1400" dirty="0" err="1"/>
              <a:t>surunkasiga</a:t>
            </a:r>
            <a:r>
              <a:rPr lang="en-US" sz="1400" dirty="0"/>
              <a:t> </a:t>
            </a:r>
            <a:r>
              <a:rPr lang="en-US" sz="1400" dirty="0" err="1"/>
              <a:t>qo'llanilishi</a:t>
            </a:r>
            <a:r>
              <a:rPr lang="en-US" sz="1400" dirty="0"/>
              <a:t> </a:t>
            </a:r>
            <a:r>
              <a:rPr lang="en-US" sz="1400" dirty="0" err="1"/>
              <a:t>natijasida</a:t>
            </a:r>
            <a:r>
              <a:rPr lang="en-US" sz="1400" dirty="0"/>
              <a:t> </a:t>
            </a:r>
            <a:r>
              <a:rPr lang="en-US" sz="1400" dirty="0" err="1"/>
              <a:t>patogen</a:t>
            </a:r>
            <a:r>
              <a:rPr lang="en-US" sz="1400" dirty="0"/>
              <a:t> </a:t>
            </a:r>
            <a:r>
              <a:rPr lang="en-US" sz="1400" dirty="0" err="1"/>
              <a:t>mikroorganizmlarning</a:t>
            </a:r>
            <a:r>
              <a:rPr lang="en-US" sz="1400" dirty="0"/>
              <a:t> </a:t>
            </a:r>
            <a:r>
              <a:rPr lang="en-US" sz="1400" dirty="0" err="1"/>
              <a:t>ularga</a:t>
            </a:r>
            <a:r>
              <a:rPr lang="en-US" sz="1400" dirty="0"/>
              <a:t> </a:t>
            </a:r>
            <a:r>
              <a:rPr lang="en-US" sz="1400" dirty="0" err="1"/>
              <a:t>ko'nikib</a:t>
            </a:r>
            <a:r>
              <a:rPr lang="en-US" sz="1400" dirty="0"/>
              <a:t> </a:t>
            </a:r>
            <a:r>
              <a:rPr lang="en-US" sz="1400" dirty="0" err="1"/>
              <a:t>qolishi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 err="1"/>
              <a:t>Ekinlar</a:t>
            </a:r>
            <a:r>
              <a:rPr lang="en-US" sz="1400" dirty="0"/>
              <a:t> </a:t>
            </a:r>
            <a:r>
              <a:rPr lang="en-US" sz="1400" dirty="0" err="1"/>
              <a:t>kasalliklari</a:t>
            </a:r>
            <a:r>
              <a:rPr lang="en-US" sz="1400" dirty="0"/>
              <a:t> </a:t>
            </a:r>
            <a:r>
              <a:rPr lang="en-US" sz="1400" dirty="0" err="1"/>
              <a:t>tufayli</a:t>
            </a:r>
            <a:r>
              <a:rPr lang="en-US" sz="1400" dirty="0"/>
              <a:t> </a:t>
            </a:r>
            <a:r>
              <a:rPr lang="en-US" sz="1400" dirty="0" err="1"/>
              <a:t>ayrim</a:t>
            </a:r>
            <a:r>
              <a:rPr lang="en-US" sz="1400" dirty="0"/>
              <a:t> </a:t>
            </a:r>
            <a:r>
              <a:rPr lang="en-US" sz="1400" dirty="0" err="1"/>
              <a:t>mamlakatlar</a:t>
            </a:r>
            <a:r>
              <a:rPr lang="en-US" sz="1400" dirty="0"/>
              <a:t> </a:t>
            </a:r>
            <a:r>
              <a:rPr lang="en-US" sz="1400" dirty="0" err="1"/>
              <a:t>qishloq</a:t>
            </a:r>
            <a:r>
              <a:rPr lang="en-US" sz="1400" dirty="0"/>
              <a:t> </a:t>
            </a:r>
            <a:r>
              <a:rPr lang="en-US" sz="1400" dirty="0" err="1"/>
              <a:t>xo'jaligining</a:t>
            </a:r>
            <a:endParaRPr lang="ru-RU" sz="1400" dirty="0"/>
          </a:p>
          <a:p>
            <a:r>
              <a:rPr lang="en-US" sz="1400" dirty="0" err="1"/>
              <a:t>yo'nalishi</a:t>
            </a:r>
            <a:r>
              <a:rPr lang="en-US" sz="1400" dirty="0"/>
              <a:t> </a:t>
            </a:r>
            <a:r>
              <a:rPr lang="en-US" sz="1400" dirty="0" err="1"/>
              <a:t>o'zgargan</a:t>
            </a:r>
            <a:r>
              <a:rPr lang="en-US" sz="1400" dirty="0"/>
              <a:t>. </a:t>
            </a:r>
            <a:r>
              <a:rPr lang="en-US" sz="1400" dirty="0" err="1"/>
              <a:t>Kofe</a:t>
            </a:r>
            <a:r>
              <a:rPr lang="en-US" sz="1400" dirty="0"/>
              <a:t> </a:t>
            </a:r>
            <a:r>
              <a:rPr lang="en-US" sz="1400" dirty="0" err="1"/>
              <a:t>daraxtining</a:t>
            </a:r>
            <a:r>
              <a:rPr lang="en-US" sz="1400" dirty="0"/>
              <a:t> </a:t>
            </a:r>
            <a:r>
              <a:rPr lang="en-US" sz="1400" dirty="0" err="1"/>
              <a:t>zang</a:t>
            </a:r>
            <a:r>
              <a:rPr lang="en-US" sz="1400" dirty="0"/>
              <a:t> </a:t>
            </a:r>
            <a:r>
              <a:rPr lang="en-US" sz="1400" dirty="0" err="1"/>
              <a:t>kasalligi</a:t>
            </a:r>
            <a:r>
              <a:rPr lang="en-US" sz="1400" dirty="0"/>
              <a:t> </a:t>
            </a:r>
            <a:r>
              <a:rPr lang="en-US" sz="1400" dirty="0" err="1"/>
              <a:t>tufayli</a:t>
            </a:r>
            <a:r>
              <a:rPr lang="en-US" sz="1400" dirty="0"/>
              <a:t> </a:t>
            </a:r>
            <a:r>
              <a:rPr lang="en-US" sz="1400" dirty="0" err="1"/>
              <a:t>Osiyoda</a:t>
            </a:r>
            <a:endParaRPr lang="ru-RU" sz="1400" dirty="0"/>
          </a:p>
          <a:p>
            <a:r>
              <a:rPr lang="en-US" sz="1400" dirty="0" err="1"/>
              <a:t>kofe</a:t>
            </a:r>
            <a:r>
              <a:rPr lang="en-US" sz="1400" dirty="0"/>
              <a:t> </a:t>
            </a:r>
            <a:r>
              <a:rPr lang="en-US" sz="1400" dirty="0" err="1"/>
              <a:t>yetishtirish</a:t>
            </a:r>
            <a:r>
              <a:rPr lang="en-US" sz="1400" dirty="0"/>
              <a:t> </a:t>
            </a:r>
            <a:r>
              <a:rPr lang="en-US" sz="1400" dirty="0" err="1"/>
              <a:t>tugatilgan</a:t>
            </a:r>
            <a:r>
              <a:rPr lang="en-US" sz="1400" dirty="0"/>
              <a:t>. </a:t>
            </a:r>
            <a:r>
              <a:rPr lang="en-US" sz="1400" dirty="0" err="1"/>
              <a:t>G'arbiy</a:t>
            </a:r>
            <a:r>
              <a:rPr lang="en-US" sz="1400" dirty="0"/>
              <a:t> </a:t>
            </a:r>
            <a:r>
              <a:rPr lang="en-US" sz="1400" dirty="0" err="1"/>
              <a:t>yarim</a:t>
            </a:r>
            <a:r>
              <a:rPr lang="en-US" sz="1400" dirty="0"/>
              <a:t> </a:t>
            </a:r>
            <a:r>
              <a:rPr lang="en-US" sz="1400" dirty="0" err="1"/>
              <a:t>sharda</a:t>
            </a:r>
            <a:r>
              <a:rPr lang="en-US" sz="1400" dirty="0"/>
              <a:t> </a:t>
            </a:r>
            <a:r>
              <a:rPr lang="en-US" sz="1400" dirty="0" err="1"/>
              <a:t>yetishtiriladigan</a:t>
            </a:r>
            <a:endParaRPr lang="ru-RU" sz="1400" dirty="0"/>
          </a:p>
          <a:p>
            <a:r>
              <a:rPr lang="en-US" sz="1400" dirty="0" err="1"/>
              <a:t>shakar-qamishning</a:t>
            </a:r>
            <a:r>
              <a:rPr lang="en-US" sz="1400" dirty="0"/>
              <a:t> </a:t>
            </a:r>
            <a:r>
              <a:rPr lang="en-US" sz="1400" dirty="0" err="1"/>
              <a:t>virusli</a:t>
            </a:r>
            <a:r>
              <a:rPr lang="en-US" sz="1400" dirty="0"/>
              <a:t> </a:t>
            </a:r>
            <a:r>
              <a:rPr lang="en-US" sz="1400" dirty="0" err="1"/>
              <a:t>mozaika</a:t>
            </a:r>
            <a:r>
              <a:rPr lang="en-US" sz="1400" dirty="0"/>
              <a:t> </a:t>
            </a:r>
            <a:r>
              <a:rPr lang="en-US" sz="1400" dirty="0" err="1"/>
              <a:t>kasalligi</a:t>
            </a:r>
            <a:r>
              <a:rPr lang="en-US" sz="1400" dirty="0"/>
              <a:t> </a:t>
            </a:r>
            <a:r>
              <a:rPr lang="en-US" sz="1400" dirty="0" err="1"/>
              <a:t>tufayli</a:t>
            </a:r>
            <a:r>
              <a:rPr lang="en-US" sz="1400" dirty="0"/>
              <a:t> </a:t>
            </a:r>
            <a:r>
              <a:rPr lang="en-US" sz="1400" dirty="0" err="1"/>
              <a:t>nobud</a:t>
            </a:r>
            <a:r>
              <a:rPr lang="en-US" sz="1400" dirty="0"/>
              <a:t> </a:t>
            </a:r>
            <a:r>
              <a:rPr lang="en-US" sz="1400" dirty="0" err="1"/>
              <a:t>bo'lishi</a:t>
            </a:r>
            <a:endParaRPr lang="ru-RU" sz="1400" dirty="0"/>
          </a:p>
          <a:p>
            <a:r>
              <a:rPr lang="en-US" sz="1400" dirty="0" err="1"/>
              <a:t>kasallikka</a:t>
            </a:r>
            <a:r>
              <a:rPr lang="en-US" sz="1400" dirty="0"/>
              <a:t> </a:t>
            </a:r>
            <a:r>
              <a:rPr lang="en-US" sz="1400" dirty="0" err="1"/>
              <a:t>chidamli</a:t>
            </a:r>
            <a:r>
              <a:rPr lang="en-US" sz="1400" dirty="0"/>
              <a:t> </a:t>
            </a:r>
            <a:r>
              <a:rPr lang="en-US" sz="1400" dirty="0" err="1"/>
              <a:t>navlar</a:t>
            </a:r>
            <a:r>
              <a:rPr lang="en-US" sz="1400" dirty="0"/>
              <a:t> </a:t>
            </a:r>
            <a:r>
              <a:rPr lang="en-US" sz="1400" dirty="0" err="1"/>
              <a:t>yaratilguncha</a:t>
            </a:r>
            <a:r>
              <a:rPr lang="en-US" sz="1400" dirty="0"/>
              <a:t> </a:t>
            </a:r>
            <a:r>
              <a:rPr lang="en-US" sz="1400" dirty="0" err="1"/>
              <a:t>saqlanib</a:t>
            </a:r>
            <a:r>
              <a:rPr lang="en-US" sz="1400" dirty="0"/>
              <a:t> </a:t>
            </a:r>
            <a:r>
              <a:rPr lang="en-US" sz="1400" dirty="0" err="1"/>
              <a:t>qolgan.Ekinlar</a:t>
            </a:r>
            <a:endParaRPr lang="ru-RU" sz="1400" dirty="0"/>
          </a:p>
          <a:p>
            <a:r>
              <a:rPr lang="en-US" sz="1400" dirty="0" err="1"/>
              <a:t>bunday</a:t>
            </a:r>
            <a:r>
              <a:rPr lang="en-US" sz="1400" dirty="0"/>
              <a:t> </a:t>
            </a:r>
            <a:r>
              <a:rPr lang="en-US" sz="1400" dirty="0" err="1"/>
              <a:t>kasalliklarining</a:t>
            </a:r>
            <a:r>
              <a:rPr lang="en-US" sz="1400" dirty="0"/>
              <a:t> </a:t>
            </a:r>
            <a:r>
              <a:rPr lang="en-US" sz="1400" dirty="0" err="1"/>
              <a:t>keng</a:t>
            </a:r>
            <a:r>
              <a:rPr lang="en-US" sz="1400" dirty="0"/>
              <a:t> </a:t>
            </a:r>
            <a:r>
              <a:rPr lang="en-US" sz="1400" dirty="0" err="1"/>
              <a:t>tarqalishi</a:t>
            </a:r>
            <a:r>
              <a:rPr lang="en-US" sz="1400" dirty="0"/>
              <a:t> </a:t>
            </a:r>
            <a:r>
              <a:rPr lang="en-US" sz="1400" dirty="0" err="1"/>
              <a:t>turli</a:t>
            </a:r>
            <a:r>
              <a:rPr lang="en-US" sz="1400" dirty="0"/>
              <a:t> </a:t>
            </a:r>
            <a:r>
              <a:rPr lang="en-US" sz="1400" dirty="0" err="1"/>
              <a:t>sharoitda</a:t>
            </a:r>
            <a:r>
              <a:rPr lang="en-US" sz="1400" dirty="0"/>
              <a:t> </a:t>
            </a:r>
            <a:r>
              <a:rPr lang="en-US" sz="1400" dirty="0" err="1"/>
              <a:t>takrorlanib</a:t>
            </a:r>
            <a:r>
              <a:rPr lang="en-US" sz="1400" dirty="0"/>
              <a:t> </a:t>
            </a:r>
            <a:r>
              <a:rPr lang="en-US" sz="1400" dirty="0" err="1"/>
              <a:t>turadi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 err="1"/>
              <a:t>Avstraliyada</a:t>
            </a:r>
            <a:r>
              <a:rPr lang="en-US" sz="1400" dirty="0"/>
              <a:t> 1890-yil </a:t>
            </a:r>
            <a:r>
              <a:rPr lang="en-US" sz="1400" dirty="0" err="1"/>
              <a:t>tamakida</a:t>
            </a:r>
            <a:r>
              <a:rPr lang="en-US" sz="1400" dirty="0"/>
              <a:t> </a:t>
            </a:r>
            <a:r>
              <a:rPr lang="en-US" sz="1400" dirty="0" err="1"/>
              <a:t>keng</a:t>
            </a:r>
            <a:r>
              <a:rPr lang="en-US" sz="1400" dirty="0"/>
              <a:t> </a:t>
            </a:r>
            <a:r>
              <a:rPr lang="en-US" sz="1400" dirty="0" err="1"/>
              <a:t>tarqalgan</a:t>
            </a:r>
            <a:r>
              <a:rPr lang="en-US" sz="1400" dirty="0"/>
              <a:t> </a:t>
            </a:r>
            <a:r>
              <a:rPr lang="en-US" sz="1400" dirty="0" err="1"/>
              <a:t>soxta</a:t>
            </a:r>
            <a:r>
              <a:rPr lang="en-US" sz="1400" dirty="0"/>
              <a:t> un-</a:t>
            </a:r>
            <a:r>
              <a:rPr lang="en-US" sz="1400" dirty="0" err="1"/>
              <a:t>shudring</a:t>
            </a:r>
            <a:endParaRPr lang="ru-RU" sz="1400" dirty="0"/>
          </a:p>
          <a:p>
            <a:r>
              <a:rPr lang="en-US" sz="1400" dirty="0" err="1"/>
              <a:t>kasalligi</a:t>
            </a:r>
            <a:r>
              <a:rPr lang="en-US" sz="1400" dirty="0"/>
              <a:t> 1958-yilda </a:t>
            </a:r>
            <a:r>
              <a:rPr lang="en-US" sz="1400" dirty="0" err="1"/>
              <a:t>dastlab</a:t>
            </a:r>
            <a:r>
              <a:rPr lang="en-US" sz="1400" dirty="0"/>
              <a:t> </a:t>
            </a:r>
            <a:r>
              <a:rPr lang="en-US" sz="1400" dirty="0" err="1"/>
              <a:t>G'arbiy</a:t>
            </a:r>
            <a:r>
              <a:rPr lang="en-US" sz="1400" dirty="0"/>
              <a:t>, </a:t>
            </a:r>
            <a:r>
              <a:rPr lang="en-US" sz="1400" dirty="0" err="1"/>
              <a:t>keyin</a:t>
            </a:r>
            <a:r>
              <a:rPr lang="en-US" sz="1400" dirty="0"/>
              <a:t> </a:t>
            </a:r>
            <a:r>
              <a:rPr lang="en-US" sz="1400" dirty="0" err="1"/>
              <a:t>Sharqiy</a:t>
            </a:r>
            <a:r>
              <a:rPr lang="en-US" sz="1400" dirty="0"/>
              <a:t> </a:t>
            </a:r>
            <a:r>
              <a:rPr lang="en-US" sz="1400" dirty="0" err="1"/>
              <a:t>Yevropada</a:t>
            </a:r>
            <a:r>
              <a:rPr lang="en-US" sz="1400" dirty="0"/>
              <a:t>, 1960-yilda </a:t>
            </a:r>
            <a:r>
              <a:rPr lang="en-US" sz="1400" dirty="0" err="1"/>
              <a:t>Rossiyada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Kavkazortida</a:t>
            </a:r>
            <a:r>
              <a:rPr lang="en-US" sz="1400" dirty="0"/>
              <a:t> </a:t>
            </a:r>
            <a:r>
              <a:rPr lang="en-US" sz="1400" dirty="0" err="1"/>
              <a:t>kuzatilgan</a:t>
            </a:r>
            <a:r>
              <a:rPr lang="en-US" sz="1400" dirty="0"/>
              <a:t>. </a:t>
            </a:r>
            <a:r>
              <a:rPr lang="en-US" sz="1400" dirty="0" err="1"/>
              <a:t>Kasallangan</a:t>
            </a:r>
            <a:r>
              <a:rPr lang="en-US" sz="1400" dirty="0"/>
              <a:t> </a:t>
            </a:r>
            <a:r>
              <a:rPr lang="en-US" sz="1400" dirty="0" err="1"/>
              <a:t>tamaki</a:t>
            </a:r>
            <a:r>
              <a:rPr lang="en-US" sz="1400" dirty="0"/>
              <a:t> </a:t>
            </a:r>
            <a:r>
              <a:rPr lang="en-US" sz="1400" dirty="0" err="1"/>
              <a:t>ko'chatlari</a:t>
            </a:r>
            <a:r>
              <a:rPr lang="en-US" sz="1400" dirty="0"/>
              <a:t> </a:t>
            </a:r>
            <a:r>
              <a:rPr lang="en-US" sz="1400" dirty="0" err="1"/>
              <a:t>butunlay</a:t>
            </a:r>
            <a:r>
              <a:rPr lang="en-US" sz="1400" dirty="0"/>
              <a:t> </a:t>
            </a:r>
            <a:r>
              <a:rPr lang="en-US" sz="1400" dirty="0" err="1"/>
              <a:t>qurib</a:t>
            </a:r>
            <a:r>
              <a:rPr lang="en-US" sz="1400" dirty="0"/>
              <a:t> </a:t>
            </a:r>
            <a:r>
              <a:rPr lang="en-US" sz="1400" dirty="0" err="1"/>
              <a:t>qoladi</a:t>
            </a:r>
            <a:r>
              <a:rPr lang="en-US" sz="1400" dirty="0"/>
              <a:t>. 1953-1954-yillarda </a:t>
            </a:r>
            <a:r>
              <a:rPr lang="en-US" sz="1400" dirty="0" err="1"/>
              <a:t>bug'doy</a:t>
            </a:r>
            <a:r>
              <a:rPr lang="en-US" sz="1400" dirty="0"/>
              <a:t> </a:t>
            </a:r>
            <a:r>
              <a:rPr lang="en-US" sz="1400" dirty="0" err="1"/>
              <a:t>hosilining</a:t>
            </a:r>
            <a:r>
              <a:rPr lang="en-US" sz="1400" dirty="0"/>
              <a:t> 70-80% </a:t>
            </a:r>
            <a:r>
              <a:rPr lang="en-US" sz="1400" dirty="0" err="1"/>
              <a:t>ni</a:t>
            </a:r>
            <a:r>
              <a:rPr lang="en-US" sz="1400" dirty="0"/>
              <a:t> </a:t>
            </a:r>
            <a:r>
              <a:rPr lang="en-US" sz="1400" dirty="0" err="1"/>
              <a:t>nobud</a:t>
            </a:r>
            <a:r>
              <a:rPr lang="en-US" sz="1400" dirty="0"/>
              <a:t> </a:t>
            </a:r>
            <a:r>
              <a:rPr lang="en-US" sz="1400" dirty="0" err="1"/>
              <a:t>qilgan</a:t>
            </a:r>
            <a:r>
              <a:rPr lang="en-US" sz="1400" dirty="0"/>
              <a:t> </a:t>
            </a:r>
            <a:r>
              <a:rPr lang="en-US" sz="1400" dirty="0" err="1"/>
              <a:t>qattiq</a:t>
            </a:r>
            <a:r>
              <a:rPr lang="en-US" sz="1400" dirty="0"/>
              <a:t> </a:t>
            </a:r>
            <a:r>
              <a:rPr lang="en-US" sz="1400" dirty="0" err="1"/>
              <a:t>qorakuya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zang</a:t>
            </a:r>
            <a:r>
              <a:rPr lang="en-US" sz="1400" dirty="0"/>
              <a:t> </a:t>
            </a:r>
            <a:r>
              <a:rPr lang="en-US" sz="1400" dirty="0" err="1"/>
              <a:t>kasalligi</a:t>
            </a:r>
            <a:r>
              <a:rPr lang="en-US" sz="1400" dirty="0"/>
              <a:t> AQSH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Kanadada</a:t>
            </a:r>
            <a:r>
              <a:rPr lang="en-US" sz="1400" dirty="0"/>
              <a:t> </a:t>
            </a:r>
            <a:r>
              <a:rPr lang="en-US" sz="1400" dirty="0" err="1"/>
              <a:t>keng</a:t>
            </a:r>
            <a:r>
              <a:rPr lang="en-US" sz="1400" dirty="0"/>
              <a:t> </a:t>
            </a:r>
            <a:r>
              <a:rPr lang="en-US" sz="1400" dirty="0" err="1"/>
              <a:t>tarqalgan</a:t>
            </a:r>
            <a:r>
              <a:rPr lang="en-US" sz="1400" dirty="0"/>
              <a:t>. </a:t>
            </a:r>
            <a:r>
              <a:rPr lang="en-US" sz="1400" dirty="0" err="1"/>
              <a:t>Kasallikka</a:t>
            </a:r>
            <a:r>
              <a:rPr lang="en-US" sz="1400" dirty="0"/>
              <a:t> </a:t>
            </a:r>
            <a:r>
              <a:rPr lang="en-US" sz="1400" dirty="0" err="1"/>
              <a:t>qarshi</a:t>
            </a:r>
            <a:r>
              <a:rPr lang="en-US" sz="1400" dirty="0"/>
              <a:t> </a:t>
            </a:r>
            <a:r>
              <a:rPr lang="en-US" sz="1400" dirty="0" err="1"/>
              <a:t>kurashishning</a:t>
            </a:r>
            <a:r>
              <a:rPr lang="en-US" sz="1400" dirty="0"/>
              <a:t> </a:t>
            </a:r>
            <a:r>
              <a:rPr lang="en-US" sz="1400" dirty="0" err="1"/>
              <a:t>asosiy</a:t>
            </a:r>
            <a:r>
              <a:rPr lang="en-US" sz="1400" dirty="0"/>
              <a:t> </a:t>
            </a:r>
            <a:r>
              <a:rPr lang="en-US" sz="1400" dirty="0" err="1"/>
              <a:t>yo'li</a:t>
            </a:r>
            <a:r>
              <a:rPr lang="en-US" sz="1400" dirty="0"/>
              <a:t> </a:t>
            </a:r>
            <a:r>
              <a:rPr lang="en-US" sz="1400" dirty="0" err="1"/>
              <a:t>chidamli</a:t>
            </a:r>
            <a:r>
              <a:rPr lang="en-US" sz="1400" dirty="0"/>
              <a:t> </a:t>
            </a:r>
            <a:r>
              <a:rPr lang="en-US" sz="1400" dirty="0" err="1"/>
              <a:t>navlar</a:t>
            </a:r>
            <a:r>
              <a:rPr lang="en-US" sz="1400" dirty="0"/>
              <a:t> </a:t>
            </a:r>
            <a:r>
              <a:rPr lang="en-US" sz="1400" dirty="0" err="1"/>
              <a:t>yaratish</a:t>
            </a:r>
            <a:r>
              <a:rPr lang="en-US" sz="1400" dirty="0"/>
              <a:t> </a:t>
            </a:r>
            <a:r>
              <a:rPr lang="en-US" sz="1400" dirty="0" err="1"/>
              <a:t>hisoblanadi</a:t>
            </a:r>
            <a:r>
              <a:rPr lang="en-US" sz="1400" dirty="0"/>
              <a:t>.</a:t>
            </a:r>
            <a:endParaRPr lang="ru-RU" sz="1400" dirty="0"/>
          </a:p>
          <a:p>
            <a:r>
              <a:rPr lang="en-US" sz="1400" dirty="0" err="1"/>
              <a:t>Qishloq</a:t>
            </a:r>
            <a:r>
              <a:rPr lang="en-US" sz="1400" dirty="0"/>
              <a:t> </a:t>
            </a:r>
            <a:r>
              <a:rPr lang="en-US" sz="1400" dirty="0" err="1"/>
              <a:t>xo'jaligi</a:t>
            </a:r>
            <a:r>
              <a:rPr lang="en-US" sz="1400" dirty="0"/>
              <a:t> </a:t>
            </a:r>
            <a:r>
              <a:rPr lang="en-US" sz="1400" dirty="0" err="1"/>
              <a:t>ekinlari</a:t>
            </a:r>
            <a:r>
              <a:rPr lang="en-US" sz="1400" dirty="0"/>
              <a:t> </a:t>
            </a:r>
            <a:r>
              <a:rPr lang="en-US" sz="1400" dirty="0" err="1"/>
              <a:t>kasalliklarining</a:t>
            </a:r>
            <a:r>
              <a:rPr lang="en-US" sz="1400" dirty="0"/>
              <a:t> </a:t>
            </a:r>
            <a:r>
              <a:rPr lang="en-US" sz="1400" dirty="0" err="1"/>
              <a:t>zarari</a:t>
            </a:r>
            <a:r>
              <a:rPr lang="en-US" sz="1400" dirty="0"/>
              <a:t> </a:t>
            </a:r>
            <a:r>
              <a:rPr lang="en-US" sz="1400" dirty="0" err="1"/>
              <a:t>bevosita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bilvosita</a:t>
            </a:r>
            <a:r>
              <a:rPr lang="en-US" sz="1400" dirty="0"/>
              <a:t> </a:t>
            </a:r>
            <a:r>
              <a:rPr lang="en-US" sz="1400" dirty="0" err="1"/>
              <a:t>turlarga</a:t>
            </a:r>
            <a:r>
              <a:rPr lang="en-US" sz="1400" dirty="0"/>
              <a:t> </a:t>
            </a:r>
            <a:r>
              <a:rPr lang="en-US" sz="1400" dirty="0" err="1"/>
              <a:t>bo'linadi</a:t>
            </a:r>
            <a:r>
              <a:rPr lang="en-US" sz="1400" dirty="0"/>
              <a:t>. </a:t>
            </a:r>
            <a:r>
              <a:rPr lang="en-US" sz="1400" dirty="0" err="1"/>
              <a:t>Kasallik</a:t>
            </a:r>
            <a:r>
              <a:rPr lang="en-US" sz="1400" dirty="0"/>
              <a:t> </a:t>
            </a:r>
            <a:r>
              <a:rPr lang="en-US" sz="1400" dirty="0" err="1"/>
              <a:t>tufayli</a:t>
            </a:r>
            <a:r>
              <a:rPr lang="en-US" sz="1400" dirty="0"/>
              <a:t> </a:t>
            </a:r>
            <a:r>
              <a:rPr lang="en-US" sz="1400" dirty="0" err="1"/>
              <a:t>ekinlar</a:t>
            </a:r>
            <a:r>
              <a:rPr lang="en-US" sz="1400" dirty="0"/>
              <a:t> </a:t>
            </a:r>
            <a:r>
              <a:rPr lang="en-US" sz="1400" dirty="0" err="1"/>
              <a:t>hosilining</a:t>
            </a:r>
            <a:r>
              <a:rPr lang="en-US" sz="1400" dirty="0"/>
              <a:t> </a:t>
            </a:r>
            <a:r>
              <a:rPr lang="en-US" sz="1400" dirty="0" err="1"/>
              <a:t>nobud</a:t>
            </a:r>
            <a:r>
              <a:rPr lang="en-US" sz="1400" dirty="0"/>
              <a:t> </a:t>
            </a:r>
            <a:r>
              <a:rPr lang="en-US" sz="1400" dirty="0" err="1"/>
              <a:t>bo'lishi</a:t>
            </a:r>
            <a:r>
              <a:rPr lang="en-US" sz="1400" dirty="0"/>
              <a:t> </a:t>
            </a:r>
            <a:r>
              <a:rPr lang="en-US" sz="1400" dirty="0" err="1"/>
              <a:t>sog'lom</a:t>
            </a:r>
            <a:r>
              <a:rPr lang="en-US" sz="1400" dirty="0"/>
              <a:t> </a:t>
            </a:r>
            <a:r>
              <a:rPr lang="en-US" sz="1400" dirty="0" err="1"/>
              <a:t>o'simlik</a:t>
            </a:r>
            <a:r>
              <a:rPr lang="en-US" sz="1400" dirty="0"/>
              <a:t> </a:t>
            </a:r>
            <a:r>
              <a:rPr lang="en-US" sz="1400" dirty="0" err="1"/>
              <a:t>hosilidan</a:t>
            </a:r>
            <a:r>
              <a:rPr lang="en-US" sz="1400" dirty="0"/>
              <a:t> </a:t>
            </a:r>
            <a:r>
              <a:rPr lang="en-US" sz="1400" dirty="0" err="1"/>
              <a:t>kasallangan</a:t>
            </a:r>
            <a:r>
              <a:rPr lang="en-US" sz="1400" dirty="0"/>
              <a:t> </a:t>
            </a:r>
            <a:r>
              <a:rPr lang="en-US" sz="1400" dirty="0" err="1"/>
              <a:t>o'simlik</a:t>
            </a:r>
            <a:r>
              <a:rPr lang="en-US" sz="1400" dirty="0"/>
              <a:t> </a:t>
            </a:r>
            <a:r>
              <a:rPr lang="en-US" sz="1400" dirty="0" err="1"/>
              <a:t>hosilini</a:t>
            </a:r>
            <a:r>
              <a:rPr lang="en-US" sz="1400" dirty="0"/>
              <a:t> </a:t>
            </a:r>
            <a:r>
              <a:rPr lang="en-US" sz="1400" dirty="0" err="1"/>
              <a:t>ayrish</a:t>
            </a:r>
            <a:r>
              <a:rPr lang="en-US" sz="1400" dirty="0"/>
              <a:t> </a:t>
            </a:r>
            <a:r>
              <a:rPr lang="en-US" sz="1400" dirty="0" err="1"/>
              <a:t>yo'li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hisoblanadi</a:t>
            </a:r>
            <a:r>
              <a:rPr lang="en-US" sz="1400" dirty="0"/>
              <a:t>. </a:t>
            </a:r>
            <a:r>
              <a:rPr lang="en-US" sz="1400" dirty="0" err="1"/>
              <a:t>Masalan</a:t>
            </a:r>
            <a:r>
              <a:rPr lang="en-US" sz="1400" dirty="0"/>
              <a:t>, </a:t>
            </a:r>
            <a:r>
              <a:rPr lang="en-US" sz="1400" dirty="0" err="1"/>
              <a:t>qbrakuya</a:t>
            </a:r>
            <a:r>
              <a:rPr lang="en-US" sz="1400" dirty="0"/>
              <a:t> </a:t>
            </a:r>
            <a:r>
              <a:rPr lang="en-US" sz="1400" dirty="0" err="1"/>
              <a:t>kasalligi</a:t>
            </a:r>
            <a:r>
              <a:rPr lang="en-US" sz="1400" dirty="0"/>
              <a:t> </a:t>
            </a:r>
            <a:r>
              <a:rPr lang="en-US" sz="1400" dirty="0" err="1"/>
              <a:t>tufayli</a:t>
            </a:r>
            <a:r>
              <a:rPr lang="en-US" sz="1400" dirty="0"/>
              <a:t> </a:t>
            </a:r>
            <a:r>
              <a:rPr lang="en-US" sz="1400" dirty="0" err="1"/>
              <a:t>bug'doy</a:t>
            </a:r>
            <a:r>
              <a:rPr lang="en-US" sz="1400" dirty="0"/>
              <a:t> </a:t>
            </a:r>
            <a:r>
              <a:rPr lang="en-US" sz="1400" dirty="0" err="1"/>
              <a:t>boshog'ining</a:t>
            </a:r>
            <a:r>
              <a:rPr lang="en-US" sz="1400" dirty="0"/>
              <a:t> </a:t>
            </a:r>
            <a:r>
              <a:rPr lang="en-US" sz="1400" dirty="0" err="1"/>
              <a:t>to'liq</a:t>
            </a:r>
            <a:r>
              <a:rPr lang="en-US" sz="1400" dirty="0"/>
              <a:t> </a:t>
            </a:r>
            <a:r>
              <a:rPr lang="en-US" sz="1400" dirty="0" err="1"/>
              <a:t>nobud</a:t>
            </a:r>
            <a:r>
              <a:rPr lang="en-US" sz="1400" dirty="0"/>
              <a:t> </a:t>
            </a:r>
            <a:r>
              <a:rPr lang="en-US" sz="1400" dirty="0" err="1"/>
              <a:t>bo'lishi</a:t>
            </a:r>
            <a:r>
              <a:rPr lang="en-US" sz="1400" dirty="0"/>
              <a:t> </a:t>
            </a:r>
            <a:r>
              <a:rPr lang="en-US" sz="1400" dirty="0" err="1"/>
              <a:t>kasallangan</a:t>
            </a:r>
            <a:r>
              <a:rPr lang="en-US" sz="1400" dirty="0"/>
              <a:t> </a:t>
            </a:r>
            <a:r>
              <a:rPr lang="en-US" sz="1400" dirty="0" err="1"/>
              <a:t>o'simliklar</a:t>
            </a:r>
            <a:r>
              <a:rPr lang="en-US" sz="1400" dirty="0"/>
              <a:t> </a:t>
            </a:r>
            <a:r>
              <a:rPr lang="en-US" sz="1400" dirty="0" err="1"/>
              <a:t>hosilining</a:t>
            </a:r>
            <a:r>
              <a:rPr lang="en-US" sz="1400" dirty="0"/>
              <a:t> 1 </a:t>
            </a:r>
            <a:r>
              <a:rPr lang="en-US" sz="1400" dirty="0" err="1"/>
              <a:t>ga</a:t>
            </a:r>
            <a:r>
              <a:rPr lang="en-US" sz="1400" dirty="0"/>
              <a:t> </a:t>
            </a:r>
            <a:r>
              <a:rPr lang="en-US" sz="1400" dirty="0" err="1"/>
              <a:t>yerdagi</a:t>
            </a:r>
            <a:r>
              <a:rPr lang="en-US" sz="1400" dirty="0"/>
              <a:t> </a:t>
            </a:r>
            <a:r>
              <a:rPr lang="en-US" sz="1400" dirty="0" err="1"/>
              <a:t>kamayishining</a:t>
            </a:r>
            <a:r>
              <a:rPr lang="en-US" sz="1400" dirty="0"/>
              <a:t> </a:t>
            </a:r>
            <a:r>
              <a:rPr lang="en-US" sz="1400" dirty="0" err="1"/>
              <a:t>foizdagi</a:t>
            </a:r>
            <a:r>
              <a:rPr lang="en-US" sz="1400" dirty="0"/>
              <a:t> </a:t>
            </a:r>
            <a:r>
              <a:rPr lang="en-US" sz="1400" dirty="0" err="1"/>
              <a:t>miqdoriga</a:t>
            </a:r>
            <a:r>
              <a:rPr lang="en-US" sz="1400" dirty="0"/>
              <a:t> </a:t>
            </a:r>
            <a:r>
              <a:rPr lang="en-US" sz="1400" dirty="0" err="1"/>
              <a:t>teng</a:t>
            </a:r>
            <a:r>
              <a:rPr lang="en-US" sz="1400" dirty="0"/>
              <a:t> </a:t>
            </a:r>
            <a:r>
              <a:rPr lang="en-US" sz="1400" dirty="0" err="1"/>
              <a:t>bo'ladi</a:t>
            </a:r>
            <a:r>
              <a:rPr lang="en-US" sz="1400" dirty="0"/>
              <a:t>.</a:t>
            </a:r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05151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1014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O'SIMLIK KASALLIKLARI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O'SIMLIK KASALLIKLARI</dc:title>
  <dc:creator>Bayramali</dc:creator>
  <cp:lastModifiedBy>Bayramali</cp:lastModifiedBy>
  <cp:revision>1</cp:revision>
  <dcterms:created xsi:type="dcterms:W3CDTF">2022-02-02T10:33:41Z</dcterms:created>
  <dcterms:modified xsi:type="dcterms:W3CDTF">2022-02-03T05:04:40Z</dcterms:modified>
</cp:coreProperties>
</file>