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6" r:id="rId6"/>
    <p:sldId id="275" r:id="rId7"/>
    <p:sldId id="277" r:id="rId8"/>
    <p:sldId id="278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>
        <p:scale>
          <a:sx n="75" d="100"/>
          <a:sy n="75" d="100"/>
        </p:scale>
        <p:origin x="1896" y="2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47F12A-A84C-4A14-B00A-35CCCDCBE045}" type="datetime1">
              <a:rPr lang="ru-RU" smtClean="0"/>
              <a:pPr algn="r" rtl="0"/>
              <a:t>29.11.2021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089557B-9822-496C-AFB1-92504668F6D8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64C44B-2BBF-4BA1-A73D-D02BA9DD5A92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A3F516-A09D-4456-9F4A-D955148FE47B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6460D0-483D-41DF-921A-E915B182C4D8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7CFA94-EFCC-47FC-B7DD-4E24B24733B5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1638CB-5695-4AA9-8097-67D2CBFE7CE7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80E48A-252F-48D1-8AEC-7A986F5005E3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D88E1-B763-4872-A95C-D1643011B528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7E0EC7-2776-4AD9-84CE-3F9E782741C2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AF969C-653B-47D5-B5E2-94CF67614AE9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F8CDDE5-FCFD-48E4-8C63-D89CA08A7A47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Чизма тузишнинг назарий асослари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z-Cyrl-UZ" dirty="0" smtClean="0"/>
              <a:t>Самарканд Мономарказ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Чизма тузишнинг назарий асослари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828800"/>
            <a:ext cx="10945216" cy="4267200"/>
          </a:xfrm>
        </p:spPr>
        <p:txBody>
          <a:bodyPr>
            <a:noAutofit/>
          </a:bodyPr>
          <a:lstStyle/>
          <a:p>
            <a:r>
              <a:rPr lang="ru-RU" sz="1800" dirty="0" err="1"/>
              <a:t>масофа</a:t>
            </a:r>
            <a:r>
              <a:rPr lang="ru-RU" sz="1800" dirty="0"/>
              <a:t> </a:t>
            </a:r>
            <a:r>
              <a:rPr lang="ru-RU" sz="1800" dirty="0" err="1"/>
              <a:t>ва</a:t>
            </a:r>
            <a:r>
              <a:rPr lang="ru-RU" sz="1800" dirty="0"/>
              <a:t> </a:t>
            </a:r>
            <a:r>
              <a:rPr lang="ru-RU" sz="1800" dirty="0" err="1"/>
              <a:t>уларнинг</a:t>
            </a:r>
            <a:r>
              <a:rPr lang="ru-RU" sz="1800" dirty="0"/>
              <a:t> </a:t>
            </a:r>
            <a:r>
              <a:rPr lang="ru-RU" sz="1800" dirty="0" err="1"/>
              <a:t>йугонлиги</a:t>
            </a:r>
            <a:r>
              <a:rPr lang="ru-RU" sz="1800" dirty="0"/>
              <a:t> </a:t>
            </a:r>
            <a:r>
              <a:rPr lang="ru-RU" sz="1800" dirty="0" err="1"/>
              <a:t>тегишли</a:t>
            </a:r>
            <a:r>
              <a:rPr lang="ru-RU" sz="1800" dirty="0"/>
              <a:t> </a:t>
            </a:r>
            <a:r>
              <a:rPr lang="ru-RU" sz="1800" dirty="0" err="1"/>
              <a:t>чизШанинг</a:t>
            </a:r>
            <a:r>
              <a:rPr lang="ru-RU" sz="1800" dirty="0"/>
              <a:t> </a:t>
            </a:r>
            <a:r>
              <a:rPr lang="ru-RU" sz="1800" dirty="0" err="1"/>
              <a:t>барча</a:t>
            </a:r>
            <a:r>
              <a:rPr lang="ru-RU" sz="1800" dirty="0"/>
              <a:t> </a:t>
            </a:r>
            <a:r>
              <a:rPr lang="ru-RU" sz="1800" dirty="0" err="1" smtClean="0"/>
              <a:t>кесим</a:t>
            </a:r>
            <a:r>
              <a:rPr lang="ru-RU" sz="1800" dirty="0" smtClean="0"/>
              <a:t> </a:t>
            </a:r>
            <a:r>
              <a:rPr lang="ru-RU" sz="1800" dirty="0" err="1"/>
              <a:t>майдони</a:t>
            </a:r>
            <a:r>
              <a:rPr lang="ru-RU" sz="1800" dirty="0"/>
              <a:t> </a:t>
            </a:r>
            <a:r>
              <a:rPr lang="ru-RU" sz="1800" dirty="0" err="1"/>
              <a:t>учун</a:t>
            </a:r>
            <a:r>
              <a:rPr lang="ru-RU" sz="1800" dirty="0"/>
              <a:t> </a:t>
            </a:r>
            <a:r>
              <a:rPr lang="ru-RU" sz="1800" dirty="0" err="1"/>
              <a:t>бир</a:t>
            </a:r>
            <a:r>
              <a:rPr lang="ru-RU" sz="1800" dirty="0"/>
              <a:t> хил </a:t>
            </a:r>
            <a:r>
              <a:rPr lang="ru-RU" sz="1800" dirty="0" err="1"/>
              <a:t>булиши</a:t>
            </a:r>
            <a:r>
              <a:rPr lang="ru-RU" sz="1800" dirty="0"/>
              <a:t> </a:t>
            </a:r>
            <a:r>
              <a:rPr lang="ru-RU" sz="1800" dirty="0" err="1"/>
              <a:t>керак</a:t>
            </a:r>
            <a:r>
              <a:rPr lang="ru-RU" sz="1800" dirty="0"/>
              <a:t>. </a:t>
            </a:r>
            <a:r>
              <a:rPr lang="ru-RU" sz="1800" dirty="0" err="1"/>
              <a:t>Чизмада</a:t>
            </a:r>
            <a:r>
              <a:rPr lang="ru-RU" sz="1800" dirty="0"/>
              <a:t> </a:t>
            </a:r>
            <a:r>
              <a:rPr lang="ru-RU" sz="1800" dirty="0" err="1"/>
              <a:t>эни</a:t>
            </a:r>
            <a:r>
              <a:rPr lang="ru-RU" sz="1800" dirty="0"/>
              <a:t> </a:t>
            </a:r>
            <a:r>
              <a:rPr lang="ru-RU" sz="1800" dirty="0" smtClean="0"/>
              <a:t>2 </a:t>
            </a:r>
            <a:r>
              <a:rPr lang="ru-RU" sz="1800" dirty="0"/>
              <a:t>^ мм дан нам </a:t>
            </a:r>
            <a:r>
              <a:rPr lang="ru-RU" sz="1800" dirty="0" err="1"/>
              <a:t>булган</a:t>
            </a:r>
            <a:r>
              <a:rPr lang="ru-RU" sz="1800" dirty="0"/>
              <a:t> </a:t>
            </a:r>
            <a:r>
              <a:rPr lang="ru-RU" sz="1800" dirty="0" err="1"/>
              <a:t>кесим</a:t>
            </a:r>
            <a:r>
              <a:rPr lang="ru-RU" sz="1800" dirty="0"/>
              <a:t> </a:t>
            </a:r>
            <a:r>
              <a:rPr lang="ru-RU" sz="1800" dirty="0" err="1"/>
              <a:t>юзалари</a:t>
            </a:r>
            <a:r>
              <a:rPr lang="ru-RU" sz="1800" dirty="0"/>
              <a:t> </a:t>
            </a:r>
            <a:r>
              <a:rPr lang="ru-RU" sz="1800" dirty="0" err="1"/>
              <a:t>корайтириб</a:t>
            </a:r>
            <a:r>
              <a:rPr lang="ru-RU" sz="1800" dirty="0"/>
              <a:t> </a:t>
            </a:r>
            <a:r>
              <a:rPr lang="ru-RU" sz="1800" dirty="0" err="1" smtClean="0"/>
              <a:t>курсатилади</a:t>
            </a:r>
            <a:r>
              <a:rPr lang="ru-RU" sz="1800" dirty="0"/>
              <a:t>, </a:t>
            </a:r>
            <a:r>
              <a:rPr lang="ru-RU" sz="1800" dirty="0" err="1"/>
              <a:t>лекин</a:t>
            </a:r>
            <a:r>
              <a:rPr lang="ru-RU" sz="1800" dirty="0"/>
              <a:t> бунда </a:t>
            </a:r>
            <a:r>
              <a:rPr lang="ru-RU" sz="1800" dirty="0" err="1"/>
              <a:t>ёндош</a:t>
            </a:r>
            <a:r>
              <a:rPr lang="ru-RU" sz="1800" dirty="0"/>
              <a:t> </a:t>
            </a:r>
            <a:r>
              <a:rPr lang="ru-RU" sz="1800" dirty="0" err="1"/>
              <a:t>юзалар</a:t>
            </a:r>
            <a:r>
              <a:rPr lang="ru-RU" sz="1800" dirty="0"/>
              <a:t> </a:t>
            </a:r>
            <a:r>
              <a:rPr lang="ru-RU" sz="1800" dirty="0" err="1"/>
              <a:t>орасида</a:t>
            </a:r>
            <a:r>
              <a:rPr lang="ru-RU" sz="1800" dirty="0"/>
              <a:t> 0,8 мм </a:t>
            </a:r>
            <a:r>
              <a:rPr lang="ru-RU" sz="1800" dirty="0" smtClean="0"/>
              <a:t>дан </a:t>
            </a:r>
            <a:r>
              <a:rPr lang="ru-RU" sz="1800" dirty="0" err="1"/>
              <a:t>кам</a:t>
            </a:r>
            <a:r>
              <a:rPr lang="ru-RU" sz="1800" dirty="0"/>
              <a:t> </a:t>
            </a:r>
            <a:r>
              <a:rPr lang="ru-RU" sz="1800" dirty="0" err="1"/>
              <a:t>булган</a:t>
            </a:r>
            <a:r>
              <a:rPr lang="ru-RU" sz="1800" dirty="0"/>
              <a:t> </a:t>
            </a:r>
            <a:r>
              <a:rPr lang="ru-RU" sz="1800" dirty="0" err="1"/>
              <a:t>ингичка</a:t>
            </a:r>
            <a:r>
              <a:rPr lang="ru-RU" sz="1800" dirty="0"/>
              <a:t> </a:t>
            </a:r>
            <a:r>
              <a:rPr lang="ru-RU" sz="1800" dirty="0" err="1"/>
              <a:t>очик</a:t>
            </a:r>
            <a:r>
              <a:rPr lang="ru-RU" sz="1800" dirty="0"/>
              <a:t> </a:t>
            </a:r>
            <a:r>
              <a:rPr lang="ru-RU" sz="1800" dirty="0" err="1"/>
              <a:t>жой</a:t>
            </a:r>
            <a:r>
              <a:rPr lang="ru-RU" sz="1800" dirty="0"/>
              <a:t> </a:t>
            </a:r>
            <a:r>
              <a:rPr lang="ru-RU" sz="1800" dirty="0" err="1"/>
              <a:t>колдирилади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/>
              <a:t>27-шакл). </a:t>
            </a:r>
            <a:r>
              <a:rPr lang="ru-RU" sz="1800" dirty="0" err="1"/>
              <a:t>Чизмаларда</a:t>
            </a:r>
            <a:r>
              <a:rPr lang="ru-RU" sz="1800" dirty="0"/>
              <a:t> 2— 4 мм </a:t>
            </a:r>
            <a:r>
              <a:rPr lang="ru-RU" sz="1800" dirty="0" err="1"/>
              <a:t>гача</a:t>
            </a:r>
            <a:r>
              <a:rPr lang="ru-RU" sz="1800" dirty="0"/>
              <a:t> </a:t>
            </a:r>
            <a:r>
              <a:rPr lang="ru-RU" sz="1800" dirty="0" err="1"/>
              <a:t>булган</a:t>
            </a:r>
            <a:r>
              <a:rPr lang="ru-RU" sz="1800" dirty="0"/>
              <a:t> </a:t>
            </a:r>
            <a:r>
              <a:rPr lang="ru-RU" sz="1800" dirty="0" err="1"/>
              <a:t>деталлар</a:t>
            </a:r>
            <a:r>
              <a:rPr lang="ru-RU" sz="1800" dirty="0"/>
              <a:t>- </a:t>
            </a:r>
            <a:r>
              <a:rPr lang="ru-RU" sz="1800" dirty="0" err="1" smtClean="0"/>
              <a:t>нинг</a:t>
            </a:r>
            <a:r>
              <a:rPr lang="ru-RU" sz="1800" dirty="0" smtClean="0"/>
              <a:t> </a:t>
            </a:r>
            <a:r>
              <a:rPr lang="ru-RU" sz="1800" dirty="0" err="1"/>
              <a:t>энсиз</a:t>
            </a:r>
            <a:r>
              <a:rPr lang="ru-RU" sz="1800" dirty="0"/>
              <a:t> </a:t>
            </a:r>
            <a:r>
              <a:rPr lang="ru-RU" sz="1800" dirty="0" err="1"/>
              <a:t>ва</a:t>
            </a:r>
            <a:r>
              <a:rPr lang="ru-RU" sz="1800" dirty="0"/>
              <a:t> </a:t>
            </a:r>
            <a:r>
              <a:rPr lang="ru-RU" sz="1800" dirty="0" err="1"/>
              <a:t>узун</a:t>
            </a:r>
            <a:r>
              <a:rPr lang="ru-RU" sz="1800" dirty="0"/>
              <a:t> </a:t>
            </a:r>
            <a:r>
              <a:rPr lang="ru-RU" sz="1800" dirty="0" err="1"/>
              <a:t>кесимларининг</a:t>
            </a:r>
            <a:r>
              <a:rPr lang="ru-RU" sz="1800" dirty="0"/>
              <a:t> </a:t>
            </a:r>
            <a:r>
              <a:rPr lang="ru-RU" sz="1800" dirty="0" err="1"/>
              <a:t>юзалари</a:t>
            </a:r>
            <a:r>
              <a:rPr lang="ru-RU" sz="1800" dirty="0"/>
              <a:t> </a:t>
            </a:r>
            <a:r>
              <a:rPr lang="ru-RU" sz="1800" dirty="0" err="1"/>
              <a:t>учлари</a:t>
            </a:r>
            <a:r>
              <a:rPr lang="ru-RU" sz="1800" dirty="0"/>
              <a:t> </a:t>
            </a:r>
            <a:r>
              <a:rPr lang="ru-RU" sz="1800" dirty="0" err="1"/>
              <a:t>ва</a:t>
            </a:r>
            <a:r>
              <a:rPr lang="ru-RU" sz="1800" dirty="0"/>
              <a:t> </a:t>
            </a:r>
            <a:r>
              <a:rPr lang="ru-RU" sz="1800" dirty="0" err="1" smtClean="0"/>
              <a:t>тешикларининг</a:t>
            </a:r>
            <a:r>
              <a:rPr lang="ru-RU" sz="1800" dirty="0" smtClean="0"/>
              <a:t> </a:t>
            </a:r>
            <a:r>
              <a:rPr lang="ru-RU" sz="1800" dirty="0" err="1"/>
              <a:t>асосий</a:t>
            </a:r>
            <a:r>
              <a:rPr lang="ru-RU" sz="1800" dirty="0"/>
              <a:t> </a:t>
            </a:r>
            <a:r>
              <a:rPr lang="ru-RU" sz="1800" dirty="0" err="1"/>
              <a:t>туташ</a:t>
            </a:r>
            <a:r>
              <a:rPr lang="ru-RU" sz="1800" dirty="0"/>
              <a:t> </a:t>
            </a:r>
            <a:r>
              <a:rPr lang="ru-RU" sz="1800" dirty="0" err="1"/>
              <a:t>чизири</a:t>
            </a:r>
            <a:r>
              <a:rPr lang="ru-RU" sz="1800" dirty="0"/>
              <a:t> </a:t>
            </a:r>
            <a:r>
              <a:rPr lang="ru-RU" sz="1800" dirty="0" err="1"/>
              <a:t>атрофи</a:t>
            </a:r>
            <a:r>
              <a:rPr lang="ru-RU" sz="1800" dirty="0"/>
              <a:t> </a:t>
            </a:r>
            <a:r>
              <a:rPr lang="ru-RU" sz="1800" dirty="0" err="1"/>
              <a:t>зичрок</a:t>
            </a:r>
            <a:r>
              <a:rPr lang="ru-RU" sz="1800" dirty="0"/>
              <a:t> </a:t>
            </a:r>
            <a:r>
              <a:rPr lang="ru-RU" sz="1800" dirty="0" err="1"/>
              <a:t>килиб</a:t>
            </a:r>
            <a:r>
              <a:rPr lang="ru-RU" sz="1800" dirty="0"/>
              <a:t>, </a:t>
            </a:r>
            <a:r>
              <a:rPr lang="ru-RU" sz="1800" dirty="0" err="1" smtClean="0"/>
              <a:t>колган</a:t>
            </a:r>
            <a:r>
              <a:rPr lang="ru-RU" sz="1800" dirty="0" smtClean="0"/>
              <a:t> </a:t>
            </a:r>
            <a:r>
              <a:rPr lang="ru-RU" sz="1800" dirty="0" err="1"/>
              <a:t>ораликлари</a:t>
            </a:r>
            <a:r>
              <a:rPr lang="ru-RU" sz="1800" dirty="0"/>
              <a:t> </a:t>
            </a:r>
            <a:r>
              <a:rPr lang="ru-RU" sz="1800" dirty="0" err="1"/>
              <a:t>эса</a:t>
            </a:r>
            <a:r>
              <a:rPr lang="ru-RU" sz="1800" dirty="0"/>
              <a:t> </a:t>
            </a:r>
            <a:r>
              <a:rPr lang="ru-RU" sz="1800" dirty="0" err="1"/>
              <a:t>кисман-кнсман</a:t>
            </a:r>
            <a:r>
              <a:rPr lang="ru-RU" sz="1800" dirty="0"/>
              <a:t> </a:t>
            </a:r>
            <a:r>
              <a:rPr lang="ru-RU" sz="1800" dirty="0" err="1"/>
              <a:t>штрихланади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/>
              <a:t>28- </a:t>
            </a:r>
            <a:r>
              <a:rPr lang="ru-RU" sz="1800" dirty="0" err="1"/>
              <a:t>шакл</a:t>
            </a:r>
            <a:r>
              <a:rPr lang="ru-RU" sz="1800" dirty="0"/>
              <a:t>). </a:t>
            </a:r>
            <a:r>
              <a:rPr lang="ru-RU" sz="1800" dirty="0" err="1"/>
              <a:t>Кесим</a:t>
            </a:r>
            <a:r>
              <a:rPr lang="ru-RU" sz="1800" dirty="0"/>
              <a:t> </a:t>
            </a:r>
            <a:r>
              <a:rPr lang="ru-RU" sz="1800" dirty="0" err="1"/>
              <a:t>юзаси</a:t>
            </a:r>
            <a:r>
              <a:rPr lang="ru-RU" sz="1800" dirty="0"/>
              <a:t> </a:t>
            </a:r>
            <a:r>
              <a:rPr lang="ru-RU" sz="1800" dirty="0" err="1"/>
              <a:t>катта</a:t>
            </a:r>
            <a:r>
              <a:rPr lang="ru-RU" sz="1800" dirty="0"/>
              <a:t> </a:t>
            </a:r>
            <a:r>
              <a:rPr lang="ru-RU" sz="1800" dirty="0" err="1"/>
              <a:t>булган</a:t>
            </a:r>
            <a:r>
              <a:rPr lang="ru-RU" sz="1800" dirty="0"/>
              <a:t> </a:t>
            </a:r>
            <a:r>
              <a:rPr lang="ru-RU" sz="1800" dirty="0" err="1"/>
              <a:t>холларда</a:t>
            </a:r>
            <a:r>
              <a:rPr lang="ru-RU" sz="1800" dirty="0"/>
              <a:t> </a:t>
            </a:r>
            <a:r>
              <a:rPr lang="ru-RU" sz="1800" dirty="0" err="1"/>
              <a:t>ва</a:t>
            </a:r>
            <a:r>
              <a:rPr lang="ru-RU" sz="1800" dirty="0"/>
              <a:t> грунт </a:t>
            </a:r>
            <a:r>
              <a:rPr lang="ru-RU" sz="1800" dirty="0" err="1" smtClean="0"/>
              <a:t>профилини</a:t>
            </a:r>
            <a:r>
              <a:rPr lang="ru-RU" sz="1800" dirty="0" smtClean="0"/>
              <a:t> </a:t>
            </a:r>
            <a:r>
              <a:rPr lang="ru-RU" sz="1800" dirty="0" err="1"/>
              <a:t>курсатишда</a:t>
            </a:r>
            <a:r>
              <a:rPr lang="ru-RU" sz="1800" dirty="0"/>
              <a:t> </a:t>
            </a:r>
            <a:r>
              <a:rPr lang="ru-RU" sz="1800" dirty="0" err="1"/>
              <a:t>асосий</a:t>
            </a:r>
            <a:r>
              <a:rPr lang="ru-RU" sz="1800" dirty="0"/>
              <a:t> </a:t>
            </a:r>
            <a:r>
              <a:rPr lang="ru-RU" sz="1800" dirty="0" err="1"/>
              <a:t>туташ</a:t>
            </a:r>
            <a:r>
              <a:rPr lang="ru-RU" sz="1800" dirty="0"/>
              <a:t> </a:t>
            </a:r>
            <a:r>
              <a:rPr lang="ru-RU" sz="1800" dirty="0" err="1"/>
              <a:t>чнзикка</a:t>
            </a:r>
            <a:r>
              <a:rPr lang="ru-RU" sz="1800" dirty="0"/>
              <a:t> </a:t>
            </a:r>
            <a:r>
              <a:rPr lang="ru-RU" sz="1800" dirty="0" err="1"/>
              <a:t>якин</a:t>
            </a:r>
            <a:r>
              <a:rPr lang="ru-RU" sz="1800" dirty="0"/>
              <a:t> </a:t>
            </a:r>
            <a:r>
              <a:rPr lang="ru-RU" sz="1800" dirty="0" err="1"/>
              <a:t>булган</a:t>
            </a:r>
            <a:r>
              <a:rPr lang="ru-RU" sz="18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жойларгина</a:t>
            </a:r>
            <a:r>
              <a:rPr lang="ru-RU" sz="1800" dirty="0"/>
              <a:t> </a:t>
            </a:r>
            <a:r>
              <a:rPr lang="ru-RU" sz="1800" dirty="0" err="1"/>
              <a:t>энсиз</a:t>
            </a:r>
            <a:r>
              <a:rPr lang="ru-RU" sz="1800" dirty="0"/>
              <a:t> </a:t>
            </a:r>
            <a:r>
              <a:rPr lang="ru-RU" sz="1800" dirty="0" err="1"/>
              <a:t>килиб</a:t>
            </a:r>
            <a:r>
              <a:rPr lang="ru-RU" sz="1800" dirty="0"/>
              <a:t> </a:t>
            </a:r>
            <a:r>
              <a:rPr lang="ru-RU" sz="1800" dirty="0" err="1"/>
              <a:t>штрихланади</a:t>
            </a:r>
            <a:r>
              <a:rPr lang="ru-RU" sz="1800" dirty="0"/>
              <a:t> (29- </a:t>
            </a:r>
            <a:r>
              <a:rPr lang="ru-RU" sz="1800" dirty="0" err="1"/>
              <a:t>шакл</a:t>
            </a:r>
            <a:r>
              <a:rPr lang="ru-RU" sz="1800" dirty="0" smtClean="0"/>
              <a:t>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7- ж а д в а </a:t>
            </a:r>
            <a:r>
              <a:rPr lang="ru-RU" sz="1800" dirty="0" smtClean="0"/>
              <a:t>л график</a:t>
            </a:r>
            <a:r>
              <a:rPr lang="ru-RU" sz="1800" dirty="0"/>
              <a:t>¿¡</a:t>
            </a:r>
            <a:r>
              <a:rPr lang="ru-RU" sz="1800" dirty="0" err="1"/>
              <a:t>елгилар</a:t>
            </a:r>
            <a:r>
              <a:rPr lang="ru-RU" sz="1800" dirty="0"/>
              <a:t> </a:t>
            </a:r>
            <a:r>
              <a:rPr lang="ru-RU" sz="1800" dirty="0" err="1"/>
              <a:t>матершл</a:t>
            </a:r>
            <a:r>
              <a:rPr lang="ru-RU" sz="1800" dirty="0"/>
              <a:t>/</a:t>
            </a:r>
            <a:r>
              <a:rPr lang="ru-RU" sz="1800" dirty="0" err="1"/>
              <a:t>щр</a:t>
            </a:r>
            <a:r>
              <a:rPr lang="ru-RU" sz="1800" dirty="0"/>
              <a:t> </a:t>
            </a:r>
            <a:r>
              <a:rPr lang="ru-RU" sz="1800" dirty="0" err="1"/>
              <a:t>грорик</a:t>
            </a:r>
            <a:r>
              <a:rPr lang="ru-RU" sz="1800" dirty="0"/>
              <a:t>&amp;/}</a:t>
            </a:r>
            <a:r>
              <a:rPr lang="ru-RU" sz="1800" dirty="0" err="1"/>
              <a:t>гемор</a:t>
            </a:r>
            <a:r>
              <a:rPr lang="ru-RU" sz="1800" dirty="0"/>
              <a:t> /</a:t>
            </a:r>
            <a:r>
              <a:rPr lang="ru-RU" sz="1800" dirty="0" err="1"/>
              <a:t>чатераамар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ме</a:t>
            </a:r>
            <a:r>
              <a:rPr lang="ru-RU" sz="1800" dirty="0"/>
              <a:t>/</a:t>
            </a:r>
            <a:r>
              <a:rPr lang="ru-RU" sz="1800" dirty="0" err="1"/>
              <a:t>памцр</a:t>
            </a:r>
            <a:r>
              <a:rPr lang="ru-RU" sz="1800" dirty="0"/>
              <a:t> </a:t>
            </a:r>
            <a:r>
              <a:rPr lang="ru-RU" sz="1800" dirty="0" err="1"/>
              <a:t>Оаиигффарма</a:t>
            </a:r>
            <a:r>
              <a:rPr lang="ru-RU" sz="1800" dirty="0"/>
              <a:t>/</a:t>
            </a:r>
            <a:r>
              <a:rPr lang="ru-RU" sz="1800" dirty="0" err="1"/>
              <a:t>г&amp;риылф</a:t>
            </a:r>
            <a:r>
              <a:rPr lang="ru-RU" sz="1800" dirty="0"/>
              <a:t>' 4, </a:t>
            </a:r>
            <a:r>
              <a:rPr lang="ru-RU" sz="1800" dirty="0" smtClean="0"/>
              <a:t>/А /</a:t>
            </a:r>
            <a:r>
              <a:rPr lang="ru-RU" sz="1800" dirty="0" err="1"/>
              <a:t>четаллюс</a:t>
            </a:r>
            <a:r>
              <a:rPr lang="ru-RU" sz="1800" dirty="0"/>
              <a:t>/*</a:t>
            </a:r>
            <a:r>
              <a:rPr lang="ru-RU" sz="1800" dirty="0" err="1"/>
              <a:t>атериа</a:t>
            </a:r>
            <a:r>
              <a:rPr lang="ru-RU" sz="1800" dirty="0"/>
              <a:t>/1/!ар СУЩ/ШХ« и ¿рун/п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/</a:t>
            </a:r>
            <a:r>
              <a:rPr lang="ru-RU" sz="1800" dirty="0" err="1"/>
              <a:t>тюш</a:t>
            </a:r>
            <a:r>
              <a:rPr lang="ru-RU" sz="1800" dirty="0"/>
              <a:t> ту/</a:t>
            </a:r>
            <a:r>
              <a:rPr lang="ru-RU" sz="1800" dirty="0" err="1"/>
              <a:t>ешеонгрунт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11 керамика За </a:t>
            </a:r>
            <a:r>
              <a:rPr lang="ru-RU" sz="1800" dirty="0" err="1"/>
              <a:t>сшшкаша</a:t>
            </a:r>
            <a:r>
              <a:rPr lang="ru-RU" sz="1800" dirty="0"/>
              <a:t> </a:t>
            </a:r>
            <a:r>
              <a:rPr lang="ru-RU" sz="1800" dirty="0" err="1"/>
              <a:t>материяллар</a:t>
            </a:r>
            <a:r>
              <a:rPr lang="ru-RU" sz="1800" dirty="0"/>
              <a:t> </a:t>
            </a:r>
            <a:r>
              <a:rPr lang="ru-RU" sz="1800" dirty="0" err="1"/>
              <a:t>сеткаШИНИПИМ</a:t>
            </a:r>
            <a:r>
              <a:rPr lang="ru-RU" sz="1800" dirty="0"/>
              <a:t> </a:t>
            </a:r>
            <a:r>
              <a:rPr lang="ru-RU" sz="1800" dirty="0" smtClean="0"/>
              <a:t>|бетон 2-боб</a:t>
            </a:r>
            <a:r>
              <a:rPr lang="ru-RU" sz="1800" dirty="0"/>
              <a:t>. Ч И З М А Т У З И Ш Н И Н Г И А З А Р И Й А С О С Л А РИ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2.1-§. </a:t>
            </a:r>
            <a:r>
              <a:rPr lang="ru-RU" sz="1800" dirty="0" err="1"/>
              <a:t>Чизма</a:t>
            </a:r>
            <a:r>
              <a:rPr lang="ru-RU" sz="1800" dirty="0"/>
              <a:t> геометрия </a:t>
            </a:r>
            <a:r>
              <a:rPr lang="ru-RU" sz="1800" dirty="0" err="1"/>
              <a:t>фани</a:t>
            </a:r>
            <a:r>
              <a:rPr lang="ru-RU" sz="1800" dirty="0"/>
              <a:t> </a:t>
            </a:r>
            <a:r>
              <a:rPr lang="ru-RU" sz="1800" dirty="0" err="1"/>
              <a:t>ва</a:t>
            </a:r>
            <a:r>
              <a:rPr lang="ru-RU" sz="1800" dirty="0"/>
              <a:t> </a:t>
            </a:r>
            <a:r>
              <a:rPr lang="ru-RU" sz="1800" dirty="0" err="1"/>
              <a:t>чизма</a:t>
            </a:r>
            <a:r>
              <a:rPr lang="ru-RU" sz="1800" dirty="0"/>
              <a:t> </a:t>
            </a:r>
            <a:r>
              <a:rPr lang="ru-RU" sz="1800" dirty="0" err="1"/>
              <a:t>тузиш</a:t>
            </a:r>
            <a:r>
              <a:rPr lang="ru-RU" sz="1800" dirty="0"/>
              <a:t> </a:t>
            </a:r>
            <a:r>
              <a:rPr lang="ru-RU" sz="1800" dirty="0" err="1" smtClean="0"/>
              <a:t>усуллари</a:t>
            </a:r>
            <a:r>
              <a:rPr lang="ru-RU" sz="1800" dirty="0" smtClean="0"/>
              <a:t> </a:t>
            </a:r>
            <a:r>
              <a:rPr lang="ru-RU" sz="1800" dirty="0" err="1" smtClean="0"/>
              <a:t>Чизма</a:t>
            </a:r>
            <a:r>
              <a:rPr lang="ru-RU" sz="1800" dirty="0" smtClean="0"/>
              <a:t> </a:t>
            </a:r>
            <a:r>
              <a:rPr lang="ru-RU" sz="1800" dirty="0"/>
              <a:t>геометрия </a:t>
            </a:r>
            <a:r>
              <a:rPr lang="ru-RU" sz="1800" dirty="0" err="1"/>
              <a:t>фани</a:t>
            </a:r>
            <a:r>
              <a:rPr lang="ru-RU" sz="1800" dirty="0"/>
              <a:t> </a:t>
            </a:r>
            <a:r>
              <a:rPr lang="ru-RU" sz="1800" dirty="0" err="1"/>
              <a:t>умумий</a:t>
            </a:r>
            <a:r>
              <a:rPr lang="ru-RU" sz="1800" dirty="0"/>
              <a:t> </a:t>
            </a:r>
            <a:r>
              <a:rPr lang="ru-RU" sz="1800" dirty="0" err="1"/>
              <a:t>геометриянинг</a:t>
            </a:r>
            <a:r>
              <a:rPr lang="ru-RU" sz="1800" dirty="0"/>
              <a:t> </a:t>
            </a:r>
            <a:r>
              <a:rPr lang="ru-RU" sz="1800" dirty="0" err="1"/>
              <a:t>бир</a:t>
            </a:r>
            <a:r>
              <a:rPr lang="ru-RU" sz="18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кисми</a:t>
            </a:r>
            <a:r>
              <a:rPr lang="ru-RU" sz="1800" dirty="0"/>
              <a:t> </a:t>
            </a:r>
            <a:r>
              <a:rPr lang="ru-RU" sz="1800" dirty="0" err="1"/>
              <a:t>булиб</a:t>
            </a:r>
            <a:r>
              <a:rPr lang="ru-RU" sz="1800" dirty="0"/>
              <a:t>, </a:t>
            </a:r>
            <a:r>
              <a:rPr lang="ru-RU" sz="1800" dirty="0" err="1"/>
              <a:t>унда</a:t>
            </a:r>
            <a:r>
              <a:rPr lang="ru-RU" sz="1800" dirty="0"/>
              <a:t> </a:t>
            </a:r>
            <a:r>
              <a:rPr lang="ru-RU" sz="1800" dirty="0" err="1"/>
              <a:t>фазодаги</a:t>
            </a:r>
            <a:r>
              <a:rPr lang="ru-RU" sz="1800" dirty="0"/>
              <a:t> </a:t>
            </a:r>
            <a:r>
              <a:rPr lang="ru-RU" sz="1800" dirty="0" err="1"/>
              <a:t>геометрик</a:t>
            </a:r>
            <a:r>
              <a:rPr lang="ru-RU" sz="1800" dirty="0"/>
              <a:t> </a:t>
            </a:r>
            <a:r>
              <a:rPr lang="ru-RU" sz="1800" dirty="0" err="1"/>
              <a:t>шаклларни</a:t>
            </a:r>
            <a:r>
              <a:rPr lang="ru-RU" sz="1800" dirty="0"/>
              <a:t> </a:t>
            </a:r>
            <a:r>
              <a:rPr lang="ru-RU" sz="1800" dirty="0" err="1" smtClean="0"/>
              <a:t>текис</a:t>
            </a:r>
            <a:r>
              <a:rPr lang="ru-RU" sz="1800" dirty="0"/>
              <a:t> </a:t>
            </a:r>
            <a:r>
              <a:rPr lang="ru-RU" sz="1800" dirty="0" err="1" smtClean="0"/>
              <a:t>ликда</a:t>
            </a:r>
            <a:r>
              <a:rPr lang="ru-RU" sz="1800" dirty="0" smtClean="0"/>
              <a:t> </a:t>
            </a:r>
            <a:r>
              <a:rPr lang="ru-RU" sz="1800" dirty="0" err="1"/>
              <a:t>тасвирлаш</a:t>
            </a:r>
            <a:r>
              <a:rPr lang="ru-RU" sz="1800" dirty="0"/>
              <a:t> </a:t>
            </a:r>
            <a:r>
              <a:rPr lang="ru-RU" sz="1800" dirty="0" err="1"/>
              <a:t>конун</a:t>
            </a:r>
            <a:r>
              <a:rPr lang="ru-RU" sz="1800" dirty="0"/>
              <a:t> </a:t>
            </a:r>
            <a:r>
              <a:rPr lang="ru-RU" sz="1800" dirty="0" err="1"/>
              <a:t>ва</a:t>
            </a:r>
            <a:r>
              <a:rPr lang="ru-RU" sz="1800" dirty="0"/>
              <a:t> </a:t>
            </a:r>
            <a:r>
              <a:rPr lang="ru-RU" sz="1800" dirty="0" err="1"/>
              <a:t>коидаларининг</a:t>
            </a:r>
            <a:r>
              <a:rPr lang="ru-RU" sz="1800" dirty="0"/>
              <a:t> </a:t>
            </a:r>
            <a:r>
              <a:rPr lang="ru-RU" sz="1800" dirty="0" err="1"/>
              <a:t>назарияси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Урганилади</a:t>
            </a:r>
            <a:r>
              <a:rPr lang="ru-RU" sz="1800" dirty="0"/>
              <a:t>. М </a:t>
            </a:r>
            <a:r>
              <a:rPr lang="ru-RU" sz="1800" dirty="0" err="1"/>
              <a:t>аълумки</a:t>
            </a:r>
            <a:r>
              <a:rPr lang="ru-RU" sz="1800" dirty="0"/>
              <a:t>, </a:t>
            </a:r>
            <a:r>
              <a:rPr lang="ru-RU" sz="1800" dirty="0" err="1"/>
              <a:t>геометрик</a:t>
            </a:r>
            <a:r>
              <a:rPr lang="ru-RU" sz="1800" dirty="0"/>
              <a:t> </a:t>
            </a:r>
            <a:r>
              <a:rPr lang="ru-RU" sz="1800" dirty="0" err="1"/>
              <a:t>фазо</a:t>
            </a:r>
            <a:r>
              <a:rPr lang="ru-RU" sz="1800" dirty="0"/>
              <a:t> </a:t>
            </a:r>
            <a:r>
              <a:rPr lang="ru-RU" sz="1800" dirty="0" err="1"/>
              <a:t>нукталар</a:t>
            </a:r>
            <a:r>
              <a:rPr lang="ru-RU" sz="1800" dirty="0"/>
              <a:t> </a:t>
            </a:r>
            <a:r>
              <a:rPr lang="ru-RU" sz="1800" dirty="0" err="1"/>
              <a:t>тупла</a:t>
            </a:r>
            <a:r>
              <a:rPr lang="ru-RU" sz="1800" dirty="0"/>
              <a:t>-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мидан</a:t>
            </a:r>
            <a:r>
              <a:rPr lang="ru-RU" sz="1800" dirty="0"/>
              <a:t> </a:t>
            </a:r>
            <a:r>
              <a:rPr lang="ru-RU" sz="1800" dirty="0" err="1"/>
              <a:t>иборат</a:t>
            </a:r>
            <a:r>
              <a:rPr lang="ru-RU" sz="1800" dirty="0"/>
              <a:t> </a:t>
            </a:r>
            <a:r>
              <a:rPr lang="ru-RU" sz="1800" dirty="0" err="1"/>
              <a:t>булиб</a:t>
            </a:r>
            <a:r>
              <a:rPr lang="ru-RU" sz="1800" dirty="0"/>
              <a:t>, у </a:t>
            </a:r>
            <a:r>
              <a:rPr lang="ru-RU" sz="1800" dirty="0" err="1"/>
              <a:t>текисликда</a:t>
            </a:r>
            <a:r>
              <a:rPr lang="ru-RU" sz="1800" dirty="0"/>
              <a:t> </a:t>
            </a:r>
            <a:r>
              <a:rPr lang="ru-RU" sz="1800" dirty="0" err="1"/>
              <a:t>проекциялаш</a:t>
            </a:r>
            <a:r>
              <a:rPr lang="ru-RU" sz="1800" dirty="0"/>
              <a:t> </a:t>
            </a:r>
            <a:r>
              <a:rPr lang="ru-RU" sz="1800" dirty="0" err="1"/>
              <a:t>йули</a:t>
            </a:r>
            <a:r>
              <a:rPr lang="ru-RU" sz="1800" dirty="0"/>
              <a:t> </a:t>
            </a:r>
            <a:r>
              <a:rPr lang="ru-RU" sz="1800" dirty="0" err="1" smtClean="0"/>
              <a:t>билан</a:t>
            </a:r>
            <a:r>
              <a:rPr lang="ru-RU" sz="1800" dirty="0" smtClean="0"/>
              <a:t> </a:t>
            </a:r>
            <a:r>
              <a:rPr lang="ru-RU" sz="1800" dirty="0" err="1"/>
              <a:t>тасвирланади</a:t>
            </a:r>
            <a:r>
              <a:rPr lang="ru-RU" sz="1800" dirty="0"/>
              <a:t>. </a:t>
            </a:r>
            <a:r>
              <a:rPr lang="ru-RU" sz="1800" dirty="0" err="1"/>
              <a:t>Агар</a:t>
            </a:r>
            <a:r>
              <a:rPr lang="ru-RU" sz="1800" dirty="0"/>
              <a:t> </a:t>
            </a:r>
            <a:r>
              <a:rPr lang="ru-RU" sz="1800" dirty="0" err="1"/>
              <a:t>фазода</a:t>
            </a:r>
            <a:r>
              <a:rPr lang="ru-RU" sz="1800" dirty="0"/>
              <a:t> </a:t>
            </a:r>
            <a:r>
              <a:rPr lang="ru-RU" sz="1800" dirty="0" err="1"/>
              <a:t>бирор</a:t>
            </a:r>
            <a:r>
              <a:rPr lang="ru-RU" sz="1800" dirty="0"/>
              <a:t> 5 </a:t>
            </a:r>
            <a:r>
              <a:rPr lang="ru-RU" sz="1800" dirty="0" err="1"/>
              <a:t>нукта</a:t>
            </a:r>
            <a:r>
              <a:rPr lang="ru-RU" sz="1800" dirty="0"/>
              <a:t> </a:t>
            </a:r>
            <a:r>
              <a:rPr lang="ru-RU" sz="1800" dirty="0" err="1"/>
              <a:t>танлаб</a:t>
            </a:r>
            <a:r>
              <a:rPr lang="ru-RU" sz="1800" dirty="0"/>
              <a:t>, </a:t>
            </a:r>
            <a:r>
              <a:rPr lang="ru-RU" sz="1800" dirty="0" err="1" smtClean="0"/>
              <a:t>фазодаги</a:t>
            </a:r>
            <a:r>
              <a:rPr lang="ru-RU" sz="1800" dirty="0" smtClean="0"/>
              <a:t> </a:t>
            </a:r>
            <a:r>
              <a:rPr lang="ru-RU" sz="1800" dirty="0" err="1"/>
              <a:t>бошка</a:t>
            </a:r>
            <a:r>
              <a:rPr lang="ru-RU" sz="1800" dirty="0"/>
              <a:t> </a:t>
            </a:r>
            <a:r>
              <a:rPr lang="ru-RU" sz="1800" dirty="0" err="1"/>
              <a:t>бир</a:t>
            </a:r>
            <a:r>
              <a:rPr lang="ru-RU" sz="1800" dirty="0"/>
              <a:t> </a:t>
            </a:r>
            <a:r>
              <a:rPr lang="ru-RU" sz="1800" dirty="0" err="1"/>
              <a:t>неча</a:t>
            </a:r>
            <a:r>
              <a:rPr lang="ru-RU" sz="1800" dirty="0"/>
              <a:t> </a:t>
            </a:r>
            <a:r>
              <a:rPr lang="ru-RU" sz="1800" dirty="0" err="1"/>
              <a:t>нукталар</a:t>
            </a:r>
            <a:r>
              <a:rPr lang="ru-RU" sz="1800" dirty="0"/>
              <a:t> </a:t>
            </a:r>
            <a:r>
              <a:rPr lang="ru-RU" sz="1800" dirty="0" err="1"/>
              <a:t>билан</a:t>
            </a:r>
            <a:r>
              <a:rPr lang="ru-RU" sz="1800" dirty="0"/>
              <a:t> </a:t>
            </a:r>
            <a:r>
              <a:rPr lang="ru-RU" sz="1800" dirty="0" err="1"/>
              <a:t>бирлаштирилса</a:t>
            </a:r>
            <a:r>
              <a:rPr lang="ru-RU" sz="1800" dirty="0"/>
              <a:t>,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маркази</a:t>
            </a:r>
            <a:r>
              <a:rPr lang="ru-RU" sz="1800" dirty="0"/>
              <a:t> 5 </a:t>
            </a:r>
            <a:r>
              <a:rPr lang="ru-RU" sz="1800" dirty="0" err="1"/>
              <a:t>нукта</a:t>
            </a:r>
            <a:r>
              <a:rPr lang="ru-RU" sz="1800" dirty="0"/>
              <a:t> </a:t>
            </a:r>
            <a:r>
              <a:rPr lang="ru-RU" sz="1800" dirty="0" err="1"/>
              <a:t>булган</a:t>
            </a:r>
            <a:r>
              <a:rPr lang="ru-RU" sz="1800" dirty="0"/>
              <a:t> </a:t>
            </a:r>
            <a:r>
              <a:rPr lang="ru-RU" sz="1800" dirty="0" err="1"/>
              <a:t>турри</a:t>
            </a:r>
            <a:r>
              <a:rPr lang="ru-RU" sz="1800" dirty="0"/>
              <a:t> </a:t>
            </a:r>
            <a:r>
              <a:rPr lang="ru-RU" sz="1800" dirty="0" err="1"/>
              <a:t>чизиклар</a:t>
            </a:r>
            <a:r>
              <a:rPr lang="ru-RU" sz="1800" dirty="0"/>
              <a:t> </a:t>
            </a:r>
            <a:r>
              <a:rPr lang="ru-RU" sz="1800" dirty="0" err="1"/>
              <a:t>боглами</a:t>
            </a:r>
            <a:r>
              <a:rPr lang="ru-RU" sz="1800" dirty="0"/>
              <a:t> </a:t>
            </a:r>
            <a:r>
              <a:rPr lang="ru-RU" sz="1800" dirty="0" err="1"/>
              <a:t>хосил</a:t>
            </a:r>
            <a:r>
              <a:rPr lang="ru-RU" sz="18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булади</a:t>
            </a:r>
            <a:r>
              <a:rPr lang="ru-RU" sz="1800" dirty="0"/>
              <a:t>. </a:t>
            </a:r>
            <a:r>
              <a:rPr lang="ru-RU" sz="1800" dirty="0" err="1"/>
              <a:t>Бу</a:t>
            </a:r>
            <a:r>
              <a:rPr lang="ru-RU" sz="1800" dirty="0"/>
              <a:t> </a:t>
            </a:r>
            <a:r>
              <a:rPr lang="ru-RU" sz="1800" dirty="0" err="1"/>
              <a:t>боглам</a:t>
            </a:r>
            <a:r>
              <a:rPr lang="ru-RU" sz="1800" dirty="0"/>
              <a:t> </a:t>
            </a:r>
            <a:r>
              <a:rPr lang="ru-RU" sz="1800" dirty="0" err="1"/>
              <a:t>чизиклар</a:t>
            </a:r>
            <a:r>
              <a:rPr lang="ru-RU" sz="1800" dirty="0"/>
              <a:t> </a:t>
            </a:r>
            <a:r>
              <a:rPr lang="ru-RU" sz="1800" dirty="0" err="1"/>
              <a:t>билан</a:t>
            </a:r>
            <a:r>
              <a:rPr lang="ru-RU" sz="1800" dirty="0"/>
              <a:t> </a:t>
            </a:r>
            <a:r>
              <a:rPr lang="ru-RU" sz="1800" dirty="0" err="1"/>
              <a:t>бирор</a:t>
            </a:r>
            <a:r>
              <a:rPr lang="ru-RU" sz="1800" dirty="0"/>
              <a:t> П </a:t>
            </a:r>
            <a:r>
              <a:rPr lang="ru-RU" sz="1800" dirty="0" err="1"/>
              <a:t>текислик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43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752184" y="620688"/>
            <a:ext cx="4032448" cy="5976664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нукталар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фазодаги</a:t>
            </a:r>
            <a:r>
              <a:rPr lang="ru-RU" dirty="0"/>
              <a:t> </a:t>
            </a:r>
            <a:r>
              <a:rPr lang="ru-RU" dirty="0" err="1"/>
              <a:t>нукталарнинг</a:t>
            </a:r>
            <a:r>
              <a:rPr lang="ru-RU" dirty="0"/>
              <a:t> </a:t>
            </a:r>
            <a:r>
              <a:rPr lang="ru-RU" dirty="0" err="1"/>
              <a:t>текисликдаги</a:t>
            </a:r>
            <a:r>
              <a:rPr lang="ru-RU" dirty="0"/>
              <a:t> </a:t>
            </a:r>
            <a:r>
              <a:rPr lang="ru-RU" dirty="0" err="1"/>
              <a:t>тасвири</a:t>
            </a:r>
            <a:r>
              <a:rPr lang="ru-RU" dirty="0"/>
              <a:t>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юрити</a:t>
            </a:r>
            <a:r>
              <a:rPr lang="ru-RU" dirty="0"/>
              <a:t>-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лади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фазодаги</a:t>
            </a:r>
            <a:r>
              <a:rPr lang="ru-RU" dirty="0"/>
              <a:t> </a:t>
            </a:r>
            <a:r>
              <a:rPr lang="ru-RU" dirty="0" err="1"/>
              <a:t>бирорта</a:t>
            </a:r>
            <a:r>
              <a:rPr lang="ru-RU" dirty="0"/>
              <a:t> </a:t>
            </a:r>
            <a:r>
              <a:rPr lang="ru-RU" dirty="0" err="1"/>
              <a:t>геометрик</a:t>
            </a:r>
            <a:r>
              <a:rPr lang="ru-RU" dirty="0"/>
              <a:t> </a:t>
            </a:r>
            <a:r>
              <a:rPr lang="ru-RU" dirty="0" err="1"/>
              <a:t>шакл</a:t>
            </a:r>
            <a:r>
              <a:rPr lang="ru-RU" dirty="0"/>
              <a:t> </a:t>
            </a:r>
            <a:r>
              <a:rPr lang="ru-RU" dirty="0" err="1"/>
              <a:t>берилса</a:t>
            </a:r>
            <a:r>
              <a:rPr lang="ru-RU"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унинг</a:t>
            </a:r>
            <a:r>
              <a:rPr lang="ru-RU" dirty="0"/>
              <a:t> </a:t>
            </a:r>
            <a:r>
              <a:rPr lang="ru-RU" dirty="0" err="1"/>
              <a:t>текисликдаги</a:t>
            </a:r>
            <a:r>
              <a:rPr lang="ru-RU" dirty="0"/>
              <a:t> </a:t>
            </a:r>
            <a:r>
              <a:rPr lang="ru-RU" dirty="0" err="1"/>
              <a:t>тасвирини</a:t>
            </a:r>
            <a:r>
              <a:rPr lang="ru-RU" dirty="0"/>
              <a:t> </a:t>
            </a:r>
            <a:r>
              <a:rPr lang="ru-RU" dirty="0" err="1"/>
              <a:t>проекциялаш</a:t>
            </a:r>
            <a:r>
              <a:rPr lang="ru-RU" dirty="0"/>
              <a:t> </a:t>
            </a:r>
            <a:r>
              <a:rPr lang="ru-RU" dirty="0" err="1"/>
              <a:t>усули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ясаш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Демак</a:t>
            </a:r>
            <a:r>
              <a:rPr lang="ru-RU" dirty="0"/>
              <a:t>, </a:t>
            </a:r>
            <a:r>
              <a:rPr lang="ru-RU" dirty="0" err="1"/>
              <a:t>тасвирлаш</a:t>
            </a:r>
            <a:r>
              <a:rPr lang="ru-RU" dirty="0"/>
              <a:t> </a:t>
            </a:r>
            <a:r>
              <a:rPr lang="ru-RU" dirty="0" err="1"/>
              <a:t>конун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коидалари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проекциялаш</a:t>
            </a:r>
            <a:r>
              <a:rPr lang="ru-RU" dirty="0"/>
              <a:t> </a:t>
            </a:r>
            <a:r>
              <a:rPr lang="ru-RU" dirty="0" err="1"/>
              <a:t>усулларига</a:t>
            </a:r>
            <a:r>
              <a:rPr lang="ru-RU" dirty="0"/>
              <a:t> </a:t>
            </a:r>
            <a:r>
              <a:rPr lang="ru-RU" dirty="0" err="1"/>
              <a:t>асосланади</a:t>
            </a:r>
            <a:r>
              <a:rPr lang="ru-RU" dirty="0"/>
              <a:t>. </a:t>
            </a:r>
            <a:r>
              <a:rPr lang="ru-RU" dirty="0" err="1"/>
              <a:t>Чизма</a:t>
            </a:r>
            <a:r>
              <a:rPr lang="ru-RU" dirty="0"/>
              <a:t> </a:t>
            </a:r>
            <a:r>
              <a:rPr lang="ru-RU" dirty="0" err="1"/>
              <a:t>геометрияда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проекциялаш</a:t>
            </a:r>
            <a:r>
              <a:rPr lang="ru-RU" dirty="0"/>
              <a:t> </a:t>
            </a:r>
            <a:r>
              <a:rPr lang="ru-RU" dirty="0" err="1"/>
              <a:t>усуллари</a:t>
            </a:r>
            <a:r>
              <a:rPr lang="ru-RU" dirty="0"/>
              <a:t> </a:t>
            </a:r>
            <a:r>
              <a:rPr lang="ru-RU" dirty="0" err="1"/>
              <a:t>асосан</a:t>
            </a:r>
            <a:r>
              <a:rPr lang="ru-RU" dirty="0"/>
              <a:t> </a:t>
            </a:r>
            <a:r>
              <a:rPr lang="ru-RU" dirty="0" err="1"/>
              <a:t>икки</a:t>
            </a:r>
            <a:r>
              <a:rPr lang="ru-RU" dirty="0"/>
              <a:t> хил </a:t>
            </a:r>
            <a:r>
              <a:rPr lang="ru-RU" dirty="0" err="1"/>
              <a:t>булиб</a:t>
            </a:r>
            <a:r>
              <a:rPr lang="ru-RU" dirty="0"/>
              <a:t>,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марказий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параллел</a:t>
            </a:r>
            <a:r>
              <a:rPr lang="ru-RU" dirty="0"/>
              <a:t> </a:t>
            </a:r>
            <a:r>
              <a:rPr lang="ru-RU" dirty="0" err="1"/>
              <a:t>проекциялаш</a:t>
            </a:r>
            <a:r>
              <a:rPr lang="ru-RU" dirty="0"/>
              <a:t> </a:t>
            </a:r>
            <a:r>
              <a:rPr lang="ru-RU" dirty="0" err="1"/>
              <a:t>дейилади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усуллар</a:t>
            </a:r>
            <a:r>
              <a:rPr lang="ru-RU" dirty="0"/>
              <a:t>-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нинг</a:t>
            </a:r>
            <a:r>
              <a:rPr lang="ru-RU" dirty="0"/>
              <a:t> </a:t>
            </a:r>
            <a:r>
              <a:rPr lang="ru-RU" dirty="0" err="1"/>
              <a:t>амалий</a:t>
            </a:r>
            <a:r>
              <a:rPr lang="ru-RU" dirty="0"/>
              <a:t> </a:t>
            </a:r>
            <a:r>
              <a:rPr lang="ru-RU" dirty="0" err="1"/>
              <a:t>мохияти</a:t>
            </a:r>
            <a:r>
              <a:rPr lang="ru-RU" dirty="0"/>
              <a:t> </a:t>
            </a:r>
            <a:r>
              <a:rPr lang="ru-RU" dirty="0" err="1"/>
              <a:t>шундан</a:t>
            </a:r>
            <a:r>
              <a:rPr lang="ru-RU" dirty="0"/>
              <a:t> </a:t>
            </a:r>
            <a:r>
              <a:rPr lang="ru-RU" dirty="0" err="1"/>
              <a:t>иборатки</a:t>
            </a:r>
            <a:r>
              <a:rPr lang="ru-RU" dirty="0"/>
              <a:t>, улар </a:t>
            </a:r>
            <a:r>
              <a:rPr lang="ru-RU" dirty="0" err="1"/>
              <a:t>укувчининг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фазовий</a:t>
            </a:r>
            <a:r>
              <a:rPr lang="ru-RU" dirty="0"/>
              <a:t> </a:t>
            </a:r>
            <a:r>
              <a:rPr lang="ru-RU" dirty="0" err="1"/>
              <a:t>тасаввурини</a:t>
            </a:r>
            <a:r>
              <a:rPr lang="ru-RU" dirty="0"/>
              <a:t> </a:t>
            </a:r>
            <a:r>
              <a:rPr lang="ru-RU" dirty="0" err="1"/>
              <a:t>ривожлантириш</a:t>
            </a:r>
            <a:r>
              <a:rPr lang="ru-RU" dirty="0"/>
              <a:t> </a:t>
            </a:r>
            <a:r>
              <a:rPr lang="ru-RU" dirty="0" err="1"/>
              <a:t>б^лан</a:t>
            </a:r>
            <a:r>
              <a:rPr lang="ru-RU" dirty="0"/>
              <a:t> </a:t>
            </a:r>
            <a:r>
              <a:rPr lang="ru-RU" dirty="0" err="1"/>
              <a:t>бирга</a:t>
            </a:r>
            <a:r>
              <a:rPr lang="ru-RU" dirty="0"/>
              <a:t>, </a:t>
            </a:r>
            <a:r>
              <a:rPr lang="ru-RU" dirty="0" err="1"/>
              <a:t>фазо</a:t>
            </a:r>
            <a:r>
              <a:rPr lang="ru-RU" dirty="0"/>
              <a:t>-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вий</a:t>
            </a:r>
            <a:r>
              <a:rPr lang="ru-RU" dirty="0"/>
              <a:t> </a:t>
            </a:r>
            <a:r>
              <a:rPr lang="ru-RU" dirty="0" err="1"/>
              <a:t>геометрик</a:t>
            </a:r>
            <a:r>
              <a:rPr lang="ru-RU" dirty="0"/>
              <a:t> </a:t>
            </a:r>
            <a:r>
              <a:rPr lang="ru-RU" dirty="0" err="1"/>
              <a:t>шаклларни</a:t>
            </a:r>
            <a:r>
              <a:rPr lang="ru-RU" dirty="0"/>
              <a:t> </a:t>
            </a:r>
            <a:r>
              <a:rPr lang="ru-RU" dirty="0" err="1"/>
              <a:t>текисликдаги</a:t>
            </a:r>
            <a:r>
              <a:rPr lang="ru-RU" dirty="0"/>
              <a:t> </a:t>
            </a:r>
            <a:r>
              <a:rPr lang="ru-RU" dirty="0" err="1"/>
              <a:t>тасвирига</a:t>
            </a:r>
            <a:r>
              <a:rPr lang="ru-RU" dirty="0"/>
              <a:t> кура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унинг</a:t>
            </a:r>
            <a:r>
              <a:rPr lang="ru-RU" dirty="0"/>
              <a:t> </a:t>
            </a:r>
            <a:r>
              <a:rPr lang="ru-RU" dirty="0" err="1"/>
              <a:t>шакли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улчамларининг</a:t>
            </a:r>
            <a:r>
              <a:rPr lang="ru-RU" dirty="0"/>
              <a:t> </a:t>
            </a:r>
            <a:r>
              <a:rPr lang="ru-RU" dirty="0" err="1"/>
              <a:t>аниклиги</a:t>
            </a:r>
            <a:r>
              <a:rPr lang="ru-RU" dirty="0"/>
              <a:t> </a:t>
            </a:r>
            <a:r>
              <a:rPr lang="ru-RU" dirty="0" err="1"/>
              <a:t>х,исобига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укувчини</a:t>
            </a:r>
            <a:r>
              <a:rPr lang="ru-RU" dirty="0"/>
              <a:t> уз </a:t>
            </a:r>
            <a:r>
              <a:rPr lang="ru-RU" dirty="0" err="1"/>
              <a:t>тушунчаларини</a:t>
            </a:r>
            <a:r>
              <a:rPr lang="ru-RU" dirty="0"/>
              <a:t> </a:t>
            </a:r>
            <a:r>
              <a:rPr lang="ru-RU" dirty="0" err="1"/>
              <a:t>фикран</a:t>
            </a:r>
            <a:r>
              <a:rPr lang="ru-RU" dirty="0"/>
              <a:t> </a:t>
            </a:r>
            <a:r>
              <a:rPr lang="ru-RU" dirty="0" err="1"/>
              <a:t>намоён</a:t>
            </a:r>
            <a:r>
              <a:rPr lang="ru-RU" dirty="0"/>
              <a:t> </a:t>
            </a:r>
            <a:r>
              <a:rPr lang="ru-RU" dirty="0" err="1"/>
              <a:t>килишга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ургатади</a:t>
            </a:r>
            <a:r>
              <a:rPr lang="ru-RU" dirty="0"/>
              <a:t>. </a:t>
            </a:r>
            <a:r>
              <a:rPr lang="ru-RU" dirty="0" err="1"/>
              <a:t>Шундай</a:t>
            </a:r>
            <a:r>
              <a:rPr lang="ru-RU" dirty="0"/>
              <a:t> </a:t>
            </a:r>
            <a:r>
              <a:rPr lang="ru-RU" dirty="0" err="1"/>
              <a:t>килиб</a:t>
            </a:r>
            <a:r>
              <a:rPr lang="ru-RU" dirty="0"/>
              <a:t>, </a:t>
            </a:r>
            <a:r>
              <a:rPr lang="ru-RU" dirty="0" err="1"/>
              <a:t>чизма</a:t>
            </a:r>
            <a:r>
              <a:rPr lang="ru-RU" dirty="0"/>
              <a:t> геометрия </a:t>
            </a:r>
            <a:r>
              <a:rPr lang="ru-RU" dirty="0" err="1"/>
              <a:t>фани</a:t>
            </a:r>
            <a:r>
              <a:rPr lang="ru-RU" dirty="0"/>
              <a:t> уз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укувчиси</a:t>
            </a:r>
            <a:r>
              <a:rPr lang="ru-RU" dirty="0"/>
              <a:t> </a:t>
            </a:r>
            <a:r>
              <a:rPr lang="ru-RU" dirty="0" err="1"/>
              <a:t>олдига</a:t>
            </a:r>
            <a:r>
              <a:rPr lang="ru-RU" dirty="0"/>
              <a:t> </a:t>
            </a: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/>
              <a:t>масалаларни</a:t>
            </a:r>
            <a:r>
              <a:rPr lang="ru-RU" dirty="0"/>
              <a:t> </a:t>
            </a:r>
            <a:r>
              <a:rPr lang="ru-RU" dirty="0" err="1"/>
              <a:t>мукаммал</a:t>
            </a:r>
            <a:r>
              <a:rPr lang="ru-RU" dirty="0"/>
              <a:t> </a:t>
            </a:r>
            <a:r>
              <a:rPr lang="ru-RU" dirty="0" err="1"/>
              <a:t>урга</a:t>
            </a:r>
            <a:r>
              <a:rPr lang="ru-RU" dirty="0"/>
              <a:t>-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нишни</a:t>
            </a:r>
            <a:r>
              <a:rPr lang="ru-RU" dirty="0"/>
              <a:t> </a:t>
            </a:r>
            <a:r>
              <a:rPr lang="ru-RU" dirty="0" err="1"/>
              <a:t>тавсия</a:t>
            </a:r>
            <a:r>
              <a:rPr lang="ru-RU" dirty="0"/>
              <a:t> </a:t>
            </a:r>
            <a:r>
              <a:rPr lang="ru-RU" dirty="0" err="1"/>
              <a:t>килади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1028" name="Picture 4" descr="https://i.ytimg.com/vi/m3sOBlIXfFQ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16048"/>
          <a:stretch>
            <a:fillRect/>
          </a:stretch>
        </p:blipFill>
        <p:spPr bwMode="auto">
          <a:xfrm>
            <a:off x="1113745" y="1052736"/>
            <a:ext cx="6068305" cy="502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4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80176" y="777240"/>
            <a:ext cx="3888432" cy="5748104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Фазовий</a:t>
            </a:r>
            <a:r>
              <a:rPr lang="ru-RU" dirty="0"/>
              <a:t> </a:t>
            </a:r>
            <a:r>
              <a:rPr lang="ru-RU" dirty="0" err="1"/>
              <a:t>геометрик</a:t>
            </a:r>
            <a:r>
              <a:rPr lang="ru-RU" dirty="0"/>
              <a:t> </a:t>
            </a:r>
            <a:r>
              <a:rPr lang="ru-RU" dirty="0" err="1"/>
              <a:t>шаклларни</a:t>
            </a:r>
            <a:r>
              <a:rPr lang="ru-RU" dirty="0"/>
              <a:t> </a:t>
            </a:r>
            <a:r>
              <a:rPr lang="ru-RU" dirty="0" err="1"/>
              <a:t>текисликда</a:t>
            </a:r>
            <a:r>
              <a:rPr lang="ru-RU" dirty="0"/>
              <a:t> </a:t>
            </a:r>
            <a:r>
              <a:rPr lang="ru-RU" dirty="0" err="1"/>
              <a:t>тасвир</a:t>
            </a:r>
            <a:r>
              <a:rPr lang="ru-RU" dirty="0"/>
              <a:t>­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лаш</a:t>
            </a:r>
            <a:r>
              <a:rPr lang="ru-RU" dirty="0"/>
              <a:t> </a:t>
            </a:r>
            <a:r>
              <a:rPr lang="ru-RU" dirty="0" err="1"/>
              <a:t>усулларини</a:t>
            </a:r>
            <a:r>
              <a:rPr lang="ru-RU" dirty="0"/>
              <a:t> </a:t>
            </a:r>
            <a:r>
              <a:rPr lang="ru-RU" dirty="0" err="1"/>
              <a:t>урганиш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Фазовий</a:t>
            </a:r>
            <a:r>
              <a:rPr lang="ru-RU" dirty="0"/>
              <a:t> </a:t>
            </a:r>
            <a:r>
              <a:rPr lang="ru-RU" dirty="0" err="1"/>
              <a:t>геометрик</a:t>
            </a:r>
            <a:r>
              <a:rPr lang="ru-RU" dirty="0"/>
              <a:t> </a:t>
            </a:r>
            <a:r>
              <a:rPr lang="ru-RU" dirty="0" err="1"/>
              <a:t>жисмларнинг</a:t>
            </a:r>
            <a:r>
              <a:rPr lang="ru-RU" dirty="0"/>
              <a:t> </a:t>
            </a:r>
            <a:r>
              <a:rPr lang="ru-RU" dirty="0" err="1"/>
              <a:t>текисликдаги</a:t>
            </a:r>
            <a:r>
              <a:rPr lang="ru-RU" dirty="0"/>
              <a:t> та с­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вирига</a:t>
            </a:r>
            <a:r>
              <a:rPr lang="ru-RU" dirty="0"/>
              <a:t> </a:t>
            </a:r>
            <a:r>
              <a:rPr lang="ru-RU" dirty="0" err="1"/>
              <a:t>караб</a:t>
            </a:r>
            <a:r>
              <a:rPr lang="ru-RU" dirty="0"/>
              <a:t> </a:t>
            </a:r>
            <a:r>
              <a:rPr lang="ru-RU" dirty="0" err="1"/>
              <a:t>тасаввур</a:t>
            </a:r>
            <a:r>
              <a:rPr lang="ru-RU" dirty="0"/>
              <a:t> кила </a:t>
            </a:r>
            <a:r>
              <a:rPr lang="ru-RU" dirty="0" err="1"/>
              <a:t>билишни</a:t>
            </a:r>
            <a:r>
              <a:rPr lang="ru-RU" dirty="0"/>
              <a:t> </a:t>
            </a:r>
            <a:r>
              <a:rPr lang="ru-RU" dirty="0" err="1"/>
              <a:t>урганиш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Жисмларнинг</a:t>
            </a:r>
            <a:r>
              <a:rPr lang="ru-RU" dirty="0"/>
              <a:t> </a:t>
            </a:r>
            <a:r>
              <a:rPr lang="ru-RU" dirty="0" err="1"/>
              <a:t>текисликдаги</a:t>
            </a:r>
            <a:r>
              <a:rPr lang="ru-RU" dirty="0"/>
              <a:t> </a:t>
            </a:r>
            <a:r>
              <a:rPr lang="ru-RU" dirty="0" err="1"/>
              <a:t>чизмалари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улар-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нинг</a:t>
            </a:r>
            <a:r>
              <a:rPr lang="ru-RU" dirty="0"/>
              <a:t> </a:t>
            </a:r>
            <a:r>
              <a:rPr lang="ru-RU" dirty="0" err="1"/>
              <a:t>геометрик</a:t>
            </a:r>
            <a:r>
              <a:rPr lang="ru-RU" dirty="0"/>
              <a:t> </a:t>
            </a:r>
            <a:r>
              <a:rPr lang="ru-RU" dirty="0" err="1"/>
              <a:t>хусусиятларини</a:t>
            </a:r>
            <a:r>
              <a:rPr lang="ru-RU" dirty="0"/>
              <a:t> </a:t>
            </a:r>
            <a:r>
              <a:rPr lang="ru-RU" dirty="0" err="1"/>
              <a:t>илмий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амалий</a:t>
            </a:r>
            <a:r>
              <a:rPr lang="ru-RU" dirty="0"/>
              <a:t> </a:t>
            </a:r>
            <a:r>
              <a:rPr lang="ru-RU" dirty="0" err="1"/>
              <a:t>масалаларга</a:t>
            </a:r>
            <a:r>
              <a:rPr lang="ru-RU" dirty="0"/>
              <a:t> </a:t>
            </a:r>
            <a:r>
              <a:rPr lang="ru-RU" dirty="0" err="1"/>
              <a:t>куллаш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Фазодаги</a:t>
            </a:r>
            <a:r>
              <a:rPr lang="ru-RU" dirty="0"/>
              <a:t> </a:t>
            </a:r>
            <a:r>
              <a:rPr lang="ru-RU" dirty="0" err="1"/>
              <a:t>геометрик</a:t>
            </a:r>
            <a:r>
              <a:rPr lang="ru-RU" dirty="0"/>
              <a:t> </a:t>
            </a:r>
            <a:r>
              <a:rPr lang="ru-RU" dirty="0" err="1" smtClean="0"/>
              <a:t>шаклларнинг</a:t>
            </a:r>
            <a:r>
              <a:rPr lang="ru-RU" dirty="0" smtClean="0"/>
              <a:t> </a:t>
            </a:r>
            <a:r>
              <a:rPr lang="ru-RU" dirty="0" err="1"/>
              <a:t>узаро</a:t>
            </a:r>
            <a:r>
              <a:rPr lang="ru-RU" dirty="0"/>
              <a:t> </a:t>
            </a:r>
            <a:r>
              <a:rPr lang="ru-RU" dirty="0" err="1"/>
              <a:t>жойлашиш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вазиятларига</a:t>
            </a:r>
            <a:r>
              <a:rPr lang="ru-RU" dirty="0"/>
              <a:t> </a:t>
            </a:r>
            <a:r>
              <a:rPr lang="ru-RU" dirty="0" err="1"/>
              <a:t>нисбатан</a:t>
            </a:r>
            <a:r>
              <a:rPr lang="ru-RU" dirty="0"/>
              <a:t> </a:t>
            </a:r>
            <a:r>
              <a:rPr lang="ru-RU" dirty="0" err="1"/>
              <a:t>хосил</a:t>
            </a:r>
            <a:r>
              <a:rPr lang="ru-RU" dirty="0"/>
              <a:t> </a:t>
            </a:r>
            <a:r>
              <a:rPr lang="ru-RU" dirty="0" err="1"/>
              <a:t>буладиган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масалаларни</a:t>
            </a:r>
            <a:r>
              <a:rPr lang="ru-RU" dirty="0"/>
              <a:t> графика </a:t>
            </a:r>
            <a:r>
              <a:rPr lang="ru-RU" dirty="0" err="1"/>
              <a:t>усули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ечиш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Бундай</a:t>
            </a:r>
            <a:r>
              <a:rPr lang="ru-RU" dirty="0"/>
              <a:t> </a:t>
            </a:r>
            <a:r>
              <a:rPr lang="ru-RU" dirty="0" err="1"/>
              <a:t>масалалар</a:t>
            </a:r>
            <a:r>
              <a:rPr lang="ru-RU" dirty="0"/>
              <a:t> </a:t>
            </a:r>
            <a:r>
              <a:rPr lang="ru-RU" dirty="0" err="1"/>
              <a:t>проекциялаи</a:t>
            </a:r>
            <a:r>
              <a:rPr lang="ru-RU" dirty="0"/>
              <a:t>! </a:t>
            </a:r>
            <a:r>
              <a:rPr lang="ru-RU" dirty="0" err="1"/>
              <a:t>усулидан</a:t>
            </a:r>
            <a:r>
              <a:rPr lang="ru-RU" dirty="0"/>
              <a:t> </a:t>
            </a:r>
            <a:r>
              <a:rPr lang="ru-RU" dirty="0" err="1"/>
              <a:t>фойдаланиб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ечилади</a:t>
            </a:r>
            <a:r>
              <a:rPr lang="ru-RU" dirty="0"/>
              <a:t>. </a:t>
            </a:r>
            <a:r>
              <a:rPr lang="ru-RU" dirty="0" err="1"/>
              <a:t>Шунинг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марказий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параллел</a:t>
            </a:r>
            <a:r>
              <a:rPr lang="ru-RU" dirty="0"/>
              <a:t> </a:t>
            </a:r>
            <a:r>
              <a:rPr lang="ru-RU" dirty="0" err="1"/>
              <a:t>проекциялаш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; </a:t>
            </a:r>
            <a:r>
              <a:rPr lang="ru-RU" dirty="0" err="1"/>
              <a:t>усуллари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танишиб</a:t>
            </a:r>
            <a:r>
              <a:rPr lang="ru-RU" dirty="0"/>
              <a:t> </a:t>
            </a:r>
            <a:r>
              <a:rPr lang="ru-RU" dirty="0" err="1"/>
              <a:t>чикамиз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2" name="Picture 4" descr="https://uz.denemetr.com/tw_files2/urls_8/85/d-84593/7z-docs/1_html_m56154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10986"/>
          <a:stretch>
            <a:fillRect/>
          </a:stretch>
        </p:blipFill>
        <p:spPr bwMode="auto">
          <a:xfrm>
            <a:off x="767409" y="765770"/>
            <a:ext cx="6414642" cy="53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2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05885"/>
      </p:ext>
    </p:extLst>
  </p:cSld>
  <p:clrMapOvr>
    <a:masterClrMapping/>
  </p:clrMapOvr>
</p:sld>
</file>

<file path=ppt/theme/theme1.xml><?xml version="1.0" encoding="utf-8"?>
<a:theme xmlns:a="http://schemas.openxmlformats.org/drawingml/2006/main" name="Компьютерная техника (16 х 9)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79_TF02901026" id="{9ABFC068-3A73-4579-A906-236FD849EB75}" vid="{807ADEAB-3D6D-4E0B-BC9C-74CA21365FB3}"/>
    </a:ext>
  </a:extLst>
</a:theme>
</file>

<file path=ppt/theme/theme2.xml><?xml version="1.0" encoding="utf-8"?>
<a:theme xmlns:a="http://schemas.openxmlformats.org/drawingml/2006/main" name="Тема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Partner</AcquiredFrom>
    <FriendlyTitle xmlns="4873beb7-5857-4685-be1f-d57550cc96cc" xsi:nil="true"/>
    <LastHandOff xmlns="4873beb7-5857-4685-be1f-d57550cc96cc" xsi:nil="true"/>
    <TPClientViewer xmlns="4873beb7-5857-4685-be1f-d57550cc96cc">12</TPClientViewer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бизнес-стратегии с изображением монтажной платы (широкоэкранный формат)</Template>
  <TotalTime>0</TotalTime>
  <Words>113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Candara</vt:lpstr>
      <vt:lpstr>Consolas</vt:lpstr>
      <vt:lpstr>Times New Roman</vt:lpstr>
      <vt:lpstr>Компьютерная техника (16 х 9)</vt:lpstr>
      <vt:lpstr>Чизма тузишнинг назарий асослари</vt:lpstr>
      <vt:lpstr>Чизма тузишнинг назарий асослари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2021-11-29T10:24:59Z</dcterms:created>
  <dcterms:modified xsi:type="dcterms:W3CDTF">2021-11-29T10:48:11Z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