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38873" y="180318"/>
            <a:ext cx="7766936" cy="1646302"/>
          </a:xfrm>
        </p:spPr>
        <p:txBody>
          <a:bodyPr/>
          <a:lstStyle/>
          <a:p>
            <a:r>
              <a:rPr lang="en-US" b="1" dirty="0" err="1"/>
              <a:t>Mis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mis</a:t>
            </a:r>
            <a:r>
              <a:rPr lang="en-US" b="1" dirty="0"/>
              <a:t> </a:t>
            </a:r>
            <a:r>
              <a:rPr lang="en-US" b="1" dirty="0" err="1"/>
              <a:t>qotishmalari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585" y="1184066"/>
            <a:ext cx="11558145" cy="3346745"/>
          </a:xfrm>
        </p:spPr>
        <p:txBody>
          <a:bodyPr>
            <a:noAutofit/>
          </a:bodyPr>
          <a:lstStyle/>
          <a:p>
            <a:pPr algn="l"/>
            <a:r>
              <a:rPr lang="en-US" sz="2800" b="1" dirty="0" err="1"/>
              <a:t>Mis</a:t>
            </a:r>
            <a:r>
              <a:rPr lang="en-US" sz="2800" b="1" dirty="0"/>
              <a:t> </a:t>
            </a:r>
            <a:r>
              <a:rPr lang="en-US" sz="2800" b="1" dirty="0" err="1"/>
              <a:t>va</a:t>
            </a:r>
            <a:r>
              <a:rPr lang="en-US" sz="2800" b="1" dirty="0"/>
              <a:t> </a:t>
            </a:r>
            <a:r>
              <a:rPr lang="en-US" sz="2800" b="1" dirty="0" err="1"/>
              <a:t>mis</a:t>
            </a:r>
            <a:r>
              <a:rPr lang="en-US" sz="2800" b="1" dirty="0"/>
              <a:t> </a:t>
            </a:r>
            <a:r>
              <a:rPr lang="en-US" sz="2800" b="1" dirty="0" err="1"/>
              <a:t>qotishmalari</a:t>
            </a:r>
            <a:r>
              <a:rPr lang="en-US" sz="2800" b="1" dirty="0"/>
              <a:t> </a:t>
            </a:r>
            <a:r>
              <a:rPr lang="en-US" sz="2800" b="1" dirty="0" err="1"/>
              <a:t>cheksiz</a:t>
            </a:r>
            <a:r>
              <a:rPr lang="en-US" sz="2800" b="1" dirty="0"/>
              <a:t> </a:t>
            </a:r>
            <a:r>
              <a:rPr lang="en-US" sz="2800" b="1" dirty="0" err="1"/>
              <a:t>qayta</a:t>
            </a:r>
            <a:r>
              <a:rPr lang="en-US" sz="2800" b="1" dirty="0"/>
              <a:t> </a:t>
            </a:r>
            <a:r>
              <a:rPr lang="en-US" sz="2800" b="1" dirty="0" err="1"/>
              <a:t>ishlanadigan</a:t>
            </a:r>
            <a:r>
              <a:rPr lang="en-US" sz="2800" b="1" dirty="0"/>
              <a:t> </a:t>
            </a:r>
            <a:r>
              <a:rPr lang="en-US" sz="2800" b="1" dirty="0" err="1"/>
              <a:t>materiallar</a:t>
            </a:r>
            <a:r>
              <a:rPr lang="en-US" sz="2800" b="1" dirty="0"/>
              <a:t> </a:t>
            </a:r>
            <a:r>
              <a:rPr lang="en-US" sz="2800" b="1" dirty="0" err="1"/>
              <a:t>to'plamini</a:t>
            </a:r>
            <a:r>
              <a:rPr lang="en-US" sz="2800" b="1" dirty="0"/>
              <a:t> </a:t>
            </a:r>
            <a:r>
              <a:rPr lang="en-US" sz="2800" b="1" dirty="0" err="1"/>
              <a:t>taqdim</a:t>
            </a:r>
            <a:r>
              <a:rPr lang="en-US" sz="2800" b="1" dirty="0"/>
              <a:t> </a:t>
            </a:r>
            <a:r>
              <a:rPr lang="en-US" sz="2800" b="1" dirty="0" err="1"/>
              <a:t>etadi</a:t>
            </a:r>
            <a:r>
              <a:rPr lang="en-US" sz="2800" b="1" dirty="0"/>
              <a:t>, </a:t>
            </a:r>
            <a:r>
              <a:rPr lang="en-US" sz="2800" b="1" dirty="0" err="1"/>
              <a:t>bu</a:t>
            </a:r>
            <a:r>
              <a:rPr lang="en-US" sz="2800" b="1" dirty="0"/>
              <a:t> </a:t>
            </a:r>
            <a:r>
              <a:rPr lang="en-US" sz="2800" b="1" dirty="0" err="1"/>
              <a:t>bizning</a:t>
            </a:r>
            <a:r>
              <a:rPr lang="en-US" sz="2800" b="1" dirty="0"/>
              <a:t> </a:t>
            </a:r>
            <a:r>
              <a:rPr lang="en-US" sz="2800" b="1" dirty="0" err="1"/>
              <a:t>kundalik</a:t>
            </a:r>
            <a:r>
              <a:rPr lang="en-US" sz="2800" b="1" dirty="0"/>
              <a:t> </a:t>
            </a:r>
            <a:r>
              <a:rPr lang="en-US" sz="2800" b="1" dirty="0" err="1"/>
              <a:t>hayotimizni</a:t>
            </a:r>
            <a:r>
              <a:rPr lang="en-US" sz="2800" b="1" dirty="0"/>
              <a:t> </a:t>
            </a:r>
            <a:r>
              <a:rPr lang="en-US" sz="2800" b="1" dirty="0" err="1"/>
              <a:t>engillashtiradigan</a:t>
            </a:r>
            <a:r>
              <a:rPr lang="en-US" sz="2800" b="1" dirty="0"/>
              <a:t> </a:t>
            </a:r>
            <a:r>
              <a:rPr lang="en-US" sz="2800" b="1" dirty="0" err="1"/>
              <a:t>va</a:t>
            </a:r>
            <a:r>
              <a:rPr lang="en-US" sz="2800" b="1" dirty="0"/>
              <a:t> </a:t>
            </a:r>
            <a:r>
              <a:rPr lang="en-US" sz="2800" b="1" dirty="0" err="1"/>
              <a:t>yaxshilaydigan</a:t>
            </a:r>
            <a:r>
              <a:rPr lang="en-US" sz="2800" b="1" dirty="0"/>
              <a:t> </a:t>
            </a:r>
            <a:r>
              <a:rPr lang="en-US" sz="2800" b="1" dirty="0" err="1"/>
              <a:t>ko'plab</a:t>
            </a:r>
            <a:r>
              <a:rPr lang="en-US" sz="2800" b="1" dirty="0"/>
              <a:t> </a:t>
            </a:r>
            <a:r>
              <a:rPr lang="en-US" sz="2800" b="1" dirty="0" err="1"/>
              <a:t>dasturlarga</a:t>
            </a:r>
            <a:r>
              <a:rPr lang="en-US" sz="2800" b="1" dirty="0"/>
              <a:t> </a:t>
            </a:r>
            <a:r>
              <a:rPr lang="en-US" sz="2800" b="1" dirty="0" err="1"/>
              <a:t>mos</a:t>
            </a:r>
            <a:r>
              <a:rPr lang="en-US" sz="2800" b="1" dirty="0"/>
              <a:t> </a:t>
            </a:r>
            <a:r>
              <a:rPr lang="en-US" sz="2800" b="1" dirty="0" err="1"/>
              <a:t>keladigan</a:t>
            </a:r>
            <a:r>
              <a:rPr lang="en-US" sz="2800" b="1" dirty="0"/>
              <a:t> </a:t>
            </a:r>
            <a:r>
              <a:rPr lang="en-US" sz="2800" b="1" dirty="0" err="1"/>
              <a:t>ko'plab</a:t>
            </a:r>
            <a:r>
              <a:rPr lang="en-US" sz="2800" b="1" dirty="0"/>
              <a:t> </a:t>
            </a:r>
            <a:r>
              <a:rPr lang="en-US" sz="2800" b="1" dirty="0" err="1"/>
              <a:t>mulkiy</a:t>
            </a:r>
            <a:r>
              <a:rPr lang="en-US" sz="2800" b="1" dirty="0"/>
              <a:t> </a:t>
            </a:r>
            <a:r>
              <a:rPr lang="en-US" sz="2800" b="1" dirty="0" err="1"/>
              <a:t>kombinatsiyalarni</a:t>
            </a:r>
            <a:r>
              <a:rPr lang="en-US" sz="2800" b="1" dirty="0"/>
              <a:t> </a:t>
            </a:r>
            <a:r>
              <a:rPr lang="en-US" sz="2800" b="1" dirty="0" err="1"/>
              <a:t>taqdim</a:t>
            </a:r>
            <a:r>
              <a:rPr lang="en-US" sz="2800" b="1" dirty="0"/>
              <a:t> </a:t>
            </a:r>
            <a:r>
              <a:rPr lang="en-US" sz="2800" b="1" dirty="0" err="1"/>
              <a:t>etadi</a:t>
            </a:r>
            <a:r>
              <a:rPr lang="en-US" sz="2800" b="1" dirty="0" smtClean="0"/>
              <a:t>.</a:t>
            </a:r>
            <a:r>
              <a:rPr lang="en-US" sz="2800" dirty="0"/>
              <a:t> </a:t>
            </a:r>
            <a:r>
              <a:rPr lang="en-US" sz="2800" dirty="0" err="1"/>
              <a:t>Misning</a:t>
            </a:r>
            <a:r>
              <a:rPr lang="en-US" sz="2800" dirty="0"/>
              <a:t> </a:t>
            </a:r>
            <a:r>
              <a:rPr lang="en-US" sz="2800" dirty="0" err="1"/>
              <a:t>ish</a:t>
            </a:r>
            <a:r>
              <a:rPr lang="en-US" sz="2800" dirty="0"/>
              <a:t> </a:t>
            </a:r>
            <a:r>
              <a:rPr lang="en-US" sz="2800" dirty="0" err="1"/>
              <a:t>faoliyatini</a:t>
            </a:r>
            <a:r>
              <a:rPr lang="en-US" sz="2800" dirty="0"/>
              <a:t> </a:t>
            </a:r>
            <a:r>
              <a:rPr lang="en-US" sz="2800" dirty="0" err="1"/>
              <a:t>ko'pgina</a:t>
            </a:r>
            <a:r>
              <a:rPr lang="en-US" sz="2800" dirty="0"/>
              <a:t> </a:t>
            </a:r>
            <a:r>
              <a:rPr lang="en-US" sz="2800" dirty="0" err="1"/>
              <a:t>sanoat</a:t>
            </a:r>
            <a:r>
              <a:rPr lang="en-US" sz="2800" dirty="0"/>
              <a:t> </a:t>
            </a:r>
            <a:r>
              <a:rPr lang="en-US" sz="2800" dirty="0" err="1"/>
              <a:t>dasturlariga</a:t>
            </a:r>
            <a:r>
              <a:rPr lang="en-US" sz="2800" dirty="0"/>
              <a:t> </a:t>
            </a:r>
            <a:r>
              <a:rPr lang="en-US" sz="2800" dirty="0" err="1"/>
              <a:t>qotishma</a:t>
            </a:r>
            <a:r>
              <a:rPr lang="en-US" sz="2800" dirty="0"/>
              <a:t> </a:t>
            </a:r>
            <a:r>
              <a:rPr lang="en-US" sz="2800" dirty="0" err="1"/>
              <a:t>yordamida</a:t>
            </a:r>
            <a:r>
              <a:rPr lang="en-US" sz="2800" dirty="0"/>
              <a:t> </a:t>
            </a:r>
            <a:r>
              <a:rPr lang="en-US" sz="2800" dirty="0" err="1"/>
              <a:t>moslashtirish</a:t>
            </a:r>
            <a:r>
              <a:rPr lang="en-US" sz="2800" dirty="0"/>
              <a:t> </a:t>
            </a:r>
            <a:r>
              <a:rPr lang="en-US" sz="2800" dirty="0" err="1"/>
              <a:t>mumkin</a:t>
            </a:r>
            <a:r>
              <a:rPr lang="en-US" sz="2800" dirty="0"/>
              <a:t>: </a:t>
            </a:r>
            <a:r>
              <a:rPr lang="en-US" sz="2800" dirty="0" err="1"/>
              <a:t>ikki</a:t>
            </a:r>
            <a:r>
              <a:rPr lang="en-US" sz="2800" dirty="0"/>
              <a:t> </a:t>
            </a:r>
            <a:r>
              <a:rPr lang="en-US" sz="2800" dirty="0" err="1"/>
              <a:t>yoki</a:t>
            </a:r>
            <a:r>
              <a:rPr lang="en-US" sz="2800" dirty="0"/>
              <a:t> </a:t>
            </a:r>
            <a:r>
              <a:rPr lang="en-US" sz="2800" dirty="0" err="1"/>
              <a:t>undan</a:t>
            </a:r>
            <a:r>
              <a:rPr lang="en-US" sz="2800" dirty="0"/>
              <a:t> </a:t>
            </a:r>
            <a:r>
              <a:rPr lang="en-US" sz="2800" dirty="0" err="1"/>
              <a:t>ortiq</a:t>
            </a:r>
            <a:r>
              <a:rPr lang="en-US" sz="2800" dirty="0"/>
              <a:t> </a:t>
            </a:r>
            <a:r>
              <a:rPr lang="en-US" sz="2800" dirty="0" err="1"/>
              <a:t>turli</a:t>
            </a:r>
            <a:r>
              <a:rPr lang="en-US" sz="2800" dirty="0"/>
              <a:t> </a:t>
            </a:r>
            <a:r>
              <a:rPr lang="en-US" sz="2800" dirty="0" err="1"/>
              <a:t>metallardan</a:t>
            </a:r>
            <a:r>
              <a:rPr lang="en-US" sz="2800" dirty="0"/>
              <a:t> </a:t>
            </a:r>
            <a:r>
              <a:rPr lang="en-US" sz="2800" dirty="0" err="1"/>
              <a:t>qattiq</a:t>
            </a:r>
            <a:r>
              <a:rPr lang="en-US" sz="2800" dirty="0"/>
              <a:t> material </a:t>
            </a:r>
            <a:r>
              <a:rPr lang="en-US" sz="2800" dirty="0" err="1"/>
              <a:t>yasash</a:t>
            </a:r>
            <a:r>
              <a:rPr lang="en-US" sz="2800" dirty="0"/>
              <a:t>. </a:t>
            </a:r>
            <a:r>
              <a:rPr lang="en-US" sz="2800" dirty="0" err="1"/>
              <a:t>Yaxshi</a:t>
            </a:r>
            <a:r>
              <a:rPr lang="en-US" sz="2800" dirty="0"/>
              <a:t> </a:t>
            </a:r>
            <a:r>
              <a:rPr lang="en-US" sz="2800" dirty="0" err="1"/>
              <a:t>elektr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issiqlik</a:t>
            </a:r>
            <a:r>
              <a:rPr lang="en-US" sz="2800" dirty="0"/>
              <a:t> </a:t>
            </a:r>
            <a:r>
              <a:rPr lang="en-US" sz="2800" dirty="0" err="1"/>
              <a:t>o'tkazuvchanligi</a:t>
            </a:r>
            <a:r>
              <a:rPr lang="en-US" sz="2800" dirty="0"/>
              <a:t>, </a:t>
            </a:r>
            <a:r>
              <a:rPr lang="en-US" sz="2800" dirty="0" err="1"/>
              <a:t>mustahkamligi</a:t>
            </a:r>
            <a:r>
              <a:rPr lang="en-US" sz="2800" dirty="0"/>
              <a:t>, </a:t>
            </a:r>
            <a:r>
              <a:rPr lang="en-US" sz="2800" dirty="0" err="1"/>
              <a:t>egiluvchanligi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mukammal</a:t>
            </a:r>
            <a:r>
              <a:rPr lang="en-US" sz="2800" dirty="0"/>
              <a:t> </a:t>
            </a:r>
            <a:r>
              <a:rPr lang="en-US" sz="2800" dirty="0" err="1"/>
              <a:t>korroziyaga</a:t>
            </a:r>
            <a:r>
              <a:rPr lang="en-US" sz="2800" dirty="0"/>
              <a:t> </a:t>
            </a:r>
            <a:r>
              <a:rPr lang="en-US" sz="2800" dirty="0" err="1"/>
              <a:t>chidamliligi</a:t>
            </a:r>
            <a:r>
              <a:rPr lang="en-US" sz="2800" dirty="0"/>
              <a:t> </a:t>
            </a:r>
            <a:r>
              <a:rPr lang="en-US" sz="2800" dirty="0" err="1"/>
              <a:t>mis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uning</a:t>
            </a:r>
            <a:r>
              <a:rPr lang="en-US" sz="2800" dirty="0"/>
              <a:t> </a:t>
            </a:r>
            <a:r>
              <a:rPr lang="en-US" sz="2800" dirty="0" err="1"/>
              <a:t>qotishmalari</a:t>
            </a:r>
            <a:r>
              <a:rPr lang="en-US" sz="2800" dirty="0"/>
              <a:t> </a:t>
            </a:r>
            <a:r>
              <a:rPr lang="en-US" sz="2800" dirty="0" err="1"/>
              <a:t>taqdim</a:t>
            </a:r>
            <a:r>
              <a:rPr lang="en-US" sz="2800" dirty="0"/>
              <a:t> </a:t>
            </a:r>
            <a:r>
              <a:rPr lang="en-US" sz="2800" dirty="0" err="1"/>
              <a:t>etadigan</a:t>
            </a:r>
            <a:r>
              <a:rPr lang="en-US" sz="2800" dirty="0"/>
              <a:t> </a:t>
            </a:r>
            <a:r>
              <a:rPr lang="en-US" sz="2800" dirty="0" err="1"/>
              <a:t>ba'zi</a:t>
            </a:r>
            <a:r>
              <a:rPr lang="en-US" sz="2800" dirty="0"/>
              <a:t> </a:t>
            </a:r>
            <a:r>
              <a:rPr lang="en-US" sz="2800" dirty="0" err="1"/>
              <a:t>xususiyatlardir</a:t>
            </a:r>
            <a:r>
              <a:rPr lang="en-US" sz="2800" dirty="0"/>
              <a:t>. </a:t>
            </a:r>
            <a:r>
              <a:rPr lang="en-US" sz="2800" dirty="0" err="1"/>
              <a:t>Mis</a:t>
            </a:r>
            <a:r>
              <a:rPr lang="en-US" sz="2800" dirty="0"/>
              <a:t> </a:t>
            </a:r>
            <a:r>
              <a:rPr lang="en-US" sz="2800" dirty="0" err="1"/>
              <a:t>qotishmalari</a:t>
            </a:r>
            <a:r>
              <a:rPr lang="en-US" sz="2800" dirty="0"/>
              <a:t> </a:t>
            </a:r>
            <a:r>
              <a:rPr lang="en-US" sz="2800" dirty="0" err="1"/>
              <a:t>tarkibiga</a:t>
            </a:r>
            <a:r>
              <a:rPr lang="en-US" sz="2800" dirty="0"/>
              <a:t> </a:t>
            </a:r>
            <a:r>
              <a:rPr lang="en-US" sz="2800" dirty="0" err="1"/>
              <a:t>qarab</a:t>
            </a:r>
            <a:r>
              <a:rPr lang="en-US" sz="2800" dirty="0"/>
              <a:t> </a:t>
            </a:r>
            <a:r>
              <a:rPr lang="en-US" sz="2800" dirty="0" err="1"/>
              <a:t>oilalarga</a:t>
            </a:r>
            <a:r>
              <a:rPr lang="en-US" sz="2800" dirty="0"/>
              <a:t> </a:t>
            </a:r>
            <a:r>
              <a:rPr lang="en-US" sz="2800" dirty="0" err="1"/>
              <a:t>guruhlanadi</a:t>
            </a:r>
            <a:r>
              <a:rPr lang="en-US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159584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Mis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mis</a:t>
            </a:r>
            <a:r>
              <a:rPr lang="en-US" b="1" dirty="0"/>
              <a:t> </a:t>
            </a:r>
            <a:r>
              <a:rPr lang="en-US" b="1" dirty="0" err="1"/>
              <a:t>qotishmalari</a:t>
            </a:r>
            <a:r>
              <a:rPr lang="en-US" b="1" dirty="0"/>
              <a:t/>
            </a:r>
            <a:br>
              <a:rPr lang="en-US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3193" y="1789886"/>
            <a:ext cx="10863877" cy="3880773"/>
          </a:xfrm>
        </p:spPr>
        <p:txBody>
          <a:bodyPr>
            <a:noAutofit/>
          </a:bodyPr>
          <a:lstStyle/>
          <a:p>
            <a:r>
              <a:rPr lang="en-US" sz="2400" b="1" dirty="0"/>
              <a:t>400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ortiq</a:t>
            </a:r>
            <a:r>
              <a:rPr lang="en-US" sz="2400" b="1" dirty="0"/>
              <a:t> </a:t>
            </a:r>
            <a:r>
              <a:rPr lang="en-US" sz="2400" b="1" dirty="0" err="1"/>
              <a:t>mis</a:t>
            </a:r>
            <a:r>
              <a:rPr lang="en-US" sz="2400" b="1" dirty="0"/>
              <a:t> </a:t>
            </a:r>
            <a:r>
              <a:rPr lang="en-US" sz="2400" b="1" dirty="0" err="1"/>
              <a:t>qotishmalari</a:t>
            </a:r>
            <a:r>
              <a:rPr lang="en-US" sz="2400" b="1" dirty="0"/>
              <a:t> </a:t>
            </a:r>
            <a:r>
              <a:rPr lang="en-US" sz="2400" b="1" dirty="0" err="1"/>
              <a:t>mavjud</a:t>
            </a:r>
            <a:r>
              <a:rPr lang="en-US" sz="2400" b="1" dirty="0"/>
              <a:t> </a:t>
            </a:r>
            <a:r>
              <a:rPr lang="en-US" sz="2400" b="1" dirty="0" err="1"/>
              <a:t>bo'lib</a:t>
            </a:r>
            <a:r>
              <a:rPr lang="en-US" sz="2400" b="1" dirty="0"/>
              <a:t>, </a:t>
            </a:r>
            <a:r>
              <a:rPr lang="en-US" sz="2400" b="1" dirty="0" err="1"/>
              <a:t>ularning</a:t>
            </a:r>
            <a:r>
              <a:rPr lang="en-US" sz="2400" b="1" dirty="0"/>
              <a:t> </a:t>
            </a:r>
            <a:r>
              <a:rPr lang="en-US" sz="2400" b="1" dirty="0" err="1"/>
              <a:t>har</a:t>
            </a:r>
            <a:r>
              <a:rPr lang="en-US" sz="2400" b="1" dirty="0"/>
              <a:t> </a:t>
            </a:r>
            <a:r>
              <a:rPr lang="en-US" sz="2400" b="1" dirty="0" err="1"/>
              <a:t>biri</a:t>
            </a:r>
            <a:r>
              <a:rPr lang="en-US" sz="2400" b="1" dirty="0"/>
              <a:t> </a:t>
            </a:r>
            <a:r>
              <a:rPr lang="en-US" sz="2400" b="1" dirty="0" err="1"/>
              <a:t>o'ziga</a:t>
            </a:r>
            <a:r>
              <a:rPr lang="en-US" sz="2400" b="1" dirty="0"/>
              <a:t> </a:t>
            </a:r>
            <a:r>
              <a:rPr lang="en-US" sz="2400" b="1" dirty="0" err="1"/>
              <a:t>xos</a:t>
            </a:r>
            <a:r>
              <a:rPr lang="en-US" sz="2400" b="1" dirty="0"/>
              <a:t> </a:t>
            </a:r>
            <a:r>
              <a:rPr lang="en-US" sz="2400" b="1" dirty="0" err="1"/>
              <a:t>xususiyatlarga</a:t>
            </a:r>
            <a:r>
              <a:rPr lang="en-US" sz="2400" b="1" dirty="0"/>
              <a:t> </a:t>
            </a:r>
            <a:r>
              <a:rPr lang="en-US" sz="2400" b="1" dirty="0" err="1"/>
              <a:t>ega</a:t>
            </a:r>
            <a:r>
              <a:rPr lang="en-US" sz="2400" b="1" dirty="0"/>
              <a:t> </a:t>
            </a:r>
            <a:r>
              <a:rPr lang="en-US" sz="2400" b="1" dirty="0" err="1"/>
              <a:t>bo'lib</a:t>
            </a:r>
            <a:r>
              <a:rPr lang="en-US" sz="2400" b="1" dirty="0"/>
              <a:t>, </a:t>
            </a:r>
            <a:r>
              <a:rPr lang="en-US" sz="2400" b="1" dirty="0" err="1"/>
              <a:t>ko'plab</a:t>
            </a:r>
            <a:r>
              <a:rPr lang="en-US" sz="2400" b="1" dirty="0"/>
              <a:t> </a:t>
            </a:r>
            <a:r>
              <a:rPr lang="en-US" sz="2400" b="1" dirty="0" err="1"/>
              <a:t>dasturlarga</a:t>
            </a:r>
            <a:r>
              <a:rPr lang="en-US" sz="2400" b="1" dirty="0"/>
              <a:t>, </a:t>
            </a:r>
            <a:r>
              <a:rPr lang="en-US" sz="2400" b="1" dirty="0" err="1"/>
              <a:t>ishlab</a:t>
            </a:r>
            <a:r>
              <a:rPr lang="en-US" sz="2400" b="1" dirty="0"/>
              <a:t> </a:t>
            </a:r>
            <a:r>
              <a:rPr lang="en-US" sz="2400" b="1" dirty="0" err="1"/>
              <a:t>chiqarish</a:t>
            </a:r>
            <a:r>
              <a:rPr lang="en-US" sz="2400" b="1" dirty="0"/>
              <a:t> </a:t>
            </a:r>
            <a:r>
              <a:rPr lang="en-US" sz="2400" b="1" dirty="0" err="1"/>
              <a:t>jarayonlariga</a:t>
            </a:r>
            <a:r>
              <a:rPr lang="en-US" sz="2400" b="1" dirty="0"/>
              <a:t> </a:t>
            </a:r>
            <a:r>
              <a:rPr lang="en-US" sz="2400" b="1" dirty="0" err="1"/>
              <a:t>va</a:t>
            </a:r>
            <a:r>
              <a:rPr lang="en-US" sz="2400" b="1" dirty="0"/>
              <a:t> </a:t>
            </a:r>
            <a:r>
              <a:rPr lang="en-US" sz="2400" b="1" dirty="0" err="1"/>
              <a:t>muhitga</a:t>
            </a:r>
            <a:r>
              <a:rPr lang="en-US" sz="2400" b="1" dirty="0"/>
              <a:t> </a:t>
            </a:r>
            <a:r>
              <a:rPr lang="en-US" sz="2400" b="1" dirty="0" err="1"/>
              <a:t>mos</a:t>
            </a:r>
            <a:r>
              <a:rPr lang="en-US" sz="2400" b="1" dirty="0"/>
              <a:t> </a:t>
            </a:r>
            <a:r>
              <a:rPr lang="en-US" sz="2400" b="1" dirty="0" err="1"/>
              <a:t>keladi</a:t>
            </a:r>
            <a:r>
              <a:rPr lang="en-US" sz="2400" b="1" dirty="0"/>
              <a:t>.</a:t>
            </a:r>
            <a:endParaRPr lang="en-US" sz="2400" dirty="0"/>
          </a:p>
          <a:p>
            <a:r>
              <a:rPr lang="en-US" sz="2400" b="1" dirty="0" err="1"/>
              <a:t>Sof</a:t>
            </a:r>
            <a:r>
              <a:rPr lang="en-US" sz="2400" b="1" dirty="0"/>
              <a:t> </a:t>
            </a:r>
            <a:r>
              <a:rPr lang="en-US" sz="2400" b="1" dirty="0" err="1"/>
              <a:t>mis</a:t>
            </a:r>
            <a:r>
              <a:rPr lang="en-US" sz="2400" dirty="0" err="1"/>
              <a:t>har</a:t>
            </a:r>
            <a:r>
              <a:rPr lang="en-US" sz="2400" dirty="0"/>
              <a:t> </a:t>
            </a:r>
            <a:r>
              <a:rPr lang="en-US" sz="2400" dirty="0" err="1"/>
              <a:t>qanday</a:t>
            </a:r>
            <a:r>
              <a:rPr lang="en-US" sz="2400" dirty="0"/>
              <a:t> </a:t>
            </a:r>
            <a:r>
              <a:rPr lang="en-US" sz="2400" dirty="0" err="1"/>
              <a:t>savdo</a:t>
            </a:r>
            <a:r>
              <a:rPr lang="en-US" sz="2400" dirty="0"/>
              <a:t> </a:t>
            </a:r>
            <a:r>
              <a:rPr lang="en-US" sz="2400" dirty="0" err="1"/>
              <a:t>metallning</a:t>
            </a:r>
            <a:r>
              <a:rPr lang="en-US" sz="2400" dirty="0"/>
              <a:t> </a:t>
            </a:r>
            <a:r>
              <a:rPr lang="en-US" sz="2400" dirty="0" err="1"/>
              <a:t>eng</a:t>
            </a:r>
            <a:r>
              <a:rPr lang="en-US" sz="2400" dirty="0"/>
              <a:t> </a:t>
            </a:r>
            <a:r>
              <a:rPr lang="en-US" sz="2400" dirty="0" err="1"/>
              <a:t>yaxshi</a:t>
            </a:r>
            <a:r>
              <a:rPr lang="en-US" sz="2400" dirty="0"/>
              <a:t> </a:t>
            </a:r>
            <a:r>
              <a:rPr lang="en-US" sz="2400" dirty="0" err="1"/>
              <a:t>elektr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issiqlik</a:t>
            </a:r>
            <a:r>
              <a:rPr lang="en-US" sz="2400" dirty="0"/>
              <a:t> </a:t>
            </a:r>
            <a:r>
              <a:rPr lang="en-US" sz="2400" dirty="0" err="1"/>
              <a:t>o'tkazuvchanligiga</a:t>
            </a:r>
            <a:r>
              <a:rPr lang="en-US" sz="2400" dirty="0"/>
              <a:t> </a:t>
            </a:r>
            <a:r>
              <a:rPr lang="en-US" sz="2400" dirty="0" err="1"/>
              <a:t>ega</a:t>
            </a:r>
            <a:r>
              <a:rPr lang="en-US" sz="2400" dirty="0"/>
              <a:t>. </a:t>
            </a:r>
            <a:r>
              <a:rPr lang="en-US" sz="2400" dirty="0" err="1"/>
              <a:t>Bugungi</a:t>
            </a:r>
            <a:r>
              <a:rPr lang="en-US" sz="2400" dirty="0"/>
              <a:t> </a:t>
            </a:r>
            <a:r>
              <a:rPr lang="en-US" sz="2400" dirty="0" err="1"/>
              <a:t>kunda</a:t>
            </a:r>
            <a:r>
              <a:rPr lang="en-US" sz="2400" dirty="0"/>
              <a:t> </a:t>
            </a:r>
            <a:r>
              <a:rPr lang="en-US" sz="2400" dirty="0" err="1"/>
              <a:t>ishlab</a:t>
            </a:r>
            <a:r>
              <a:rPr lang="en-US" sz="2400" dirty="0"/>
              <a:t> </a:t>
            </a:r>
            <a:r>
              <a:rPr lang="en-US" sz="2400" dirty="0" err="1"/>
              <a:t>chiqarilgan</a:t>
            </a:r>
            <a:r>
              <a:rPr lang="en-US" sz="2400" dirty="0"/>
              <a:t> </a:t>
            </a:r>
            <a:r>
              <a:rPr lang="en-US" sz="2400" dirty="0" err="1"/>
              <a:t>misning</a:t>
            </a:r>
            <a:r>
              <a:rPr lang="en-US" sz="2400" dirty="0"/>
              <a:t> </a:t>
            </a:r>
            <a:r>
              <a:rPr lang="en-US" sz="2400" dirty="0" err="1"/>
              <a:t>yarmidan</a:t>
            </a:r>
            <a:r>
              <a:rPr lang="en-US" sz="2400" dirty="0"/>
              <a:t> </a:t>
            </a:r>
            <a:r>
              <a:rPr lang="en-US" sz="2400" dirty="0" err="1"/>
              <a:t>ko'pi</a:t>
            </a:r>
            <a:r>
              <a:rPr lang="en-US" sz="2400" dirty="0"/>
              <a:t> </a:t>
            </a:r>
            <a:r>
              <a:rPr lang="en-US" sz="2400" dirty="0" err="1"/>
              <a:t>elektr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elektron</a:t>
            </a:r>
            <a:r>
              <a:rPr lang="en-US" sz="2400" dirty="0"/>
              <a:t> </a:t>
            </a:r>
            <a:r>
              <a:rPr lang="en-US" sz="2400" dirty="0" err="1"/>
              <a:t>dasturlarda</a:t>
            </a:r>
            <a:r>
              <a:rPr lang="en-US" sz="2400" dirty="0"/>
              <a:t> </a:t>
            </a:r>
            <a:r>
              <a:rPr lang="en-US" sz="2400" dirty="0" err="1"/>
              <a:t>qo'llaniladi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mis</a:t>
            </a:r>
            <a:r>
              <a:rPr lang="en-US" sz="2400" dirty="0"/>
              <a:t> </a:t>
            </a:r>
            <a:r>
              <a:rPr lang="en-US" sz="2400" dirty="0" err="1"/>
              <a:t>turlarini</a:t>
            </a:r>
            <a:r>
              <a:rPr lang="en-US" sz="2400" dirty="0"/>
              <a:t> </a:t>
            </a:r>
            <a:r>
              <a:rPr lang="en-US" sz="2400" dirty="0" err="1"/>
              <a:t>elektr</a:t>
            </a:r>
            <a:r>
              <a:rPr lang="en-US" sz="2400" dirty="0"/>
              <a:t> (</a:t>
            </a:r>
            <a:r>
              <a:rPr lang="en-US" sz="2400" dirty="0" err="1"/>
              <a:t>yuqori</a:t>
            </a:r>
            <a:r>
              <a:rPr lang="en-US" sz="2400" dirty="0"/>
              <a:t> </a:t>
            </a:r>
            <a:r>
              <a:rPr lang="en-US" sz="2400" dirty="0" err="1"/>
              <a:t>o'tkazuvchanlik</a:t>
            </a:r>
            <a:r>
              <a:rPr lang="en-US" sz="2400" dirty="0"/>
              <a:t>)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elektr</a:t>
            </a:r>
            <a:r>
              <a:rPr lang="en-US" sz="2400" dirty="0"/>
              <a:t> </a:t>
            </a:r>
            <a:r>
              <a:rPr lang="en-US" sz="2400" dirty="0" err="1"/>
              <a:t>bo'lmagan</a:t>
            </a:r>
            <a:r>
              <a:rPr lang="en-US" sz="2400" dirty="0"/>
              <a:t> (</a:t>
            </a:r>
            <a:r>
              <a:rPr lang="en-US" sz="2400" dirty="0" err="1"/>
              <a:t>muhandislik</a:t>
            </a:r>
            <a:r>
              <a:rPr lang="en-US" sz="2400" dirty="0"/>
              <a:t>) </a:t>
            </a:r>
            <a:r>
              <a:rPr lang="en-US" sz="2400" dirty="0" err="1"/>
              <a:t>turlarini</a:t>
            </a:r>
            <a:r>
              <a:rPr lang="en-US" sz="2400" dirty="0"/>
              <a:t> </a:t>
            </a:r>
            <a:r>
              <a:rPr lang="en-US" sz="2400" dirty="0" err="1"/>
              <a:t>qulay</a:t>
            </a:r>
            <a:r>
              <a:rPr lang="en-US" sz="2400" dirty="0"/>
              <a:t> </a:t>
            </a:r>
            <a:r>
              <a:rPr lang="en-US" sz="2400" dirty="0" err="1"/>
              <a:t>tasniflashga</a:t>
            </a:r>
            <a:r>
              <a:rPr lang="en-US" sz="2400" dirty="0"/>
              <a:t> </a:t>
            </a:r>
            <a:r>
              <a:rPr lang="en-US" sz="2400" dirty="0" err="1"/>
              <a:t>olib</a:t>
            </a:r>
            <a:r>
              <a:rPr lang="en-US" sz="2400" dirty="0"/>
              <a:t> </a:t>
            </a:r>
            <a:r>
              <a:rPr lang="en-US" sz="2400" dirty="0" err="1"/>
              <a:t>keladi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Mis</a:t>
            </a:r>
            <a:r>
              <a:rPr lang="en-US" sz="2400" dirty="0"/>
              <a:t> </a:t>
            </a:r>
            <a:r>
              <a:rPr lang="en-US" sz="2400" dirty="0" err="1"/>
              <a:t>quyi</a:t>
            </a:r>
            <a:r>
              <a:rPr lang="en-US" sz="2400" dirty="0"/>
              <a:t> </a:t>
            </a:r>
            <a:r>
              <a:rPr lang="en-US" sz="2400" dirty="0" err="1"/>
              <a:t>qotishmalarni</a:t>
            </a:r>
            <a:r>
              <a:rPr lang="en-US" sz="2400" dirty="0"/>
              <a:t> </a:t>
            </a:r>
            <a:r>
              <a:rPr lang="en-US" sz="2400" dirty="0" err="1"/>
              <a:t>olish</a:t>
            </a:r>
            <a:r>
              <a:rPr lang="en-US" sz="2400" dirty="0"/>
              <a:t> </a:t>
            </a:r>
            <a:r>
              <a:rPr lang="en-US" sz="2400" dirty="0" err="1"/>
              <a:t>uchun</a:t>
            </a:r>
            <a:r>
              <a:rPr lang="en-US" sz="2400" dirty="0"/>
              <a:t> </a:t>
            </a:r>
            <a:r>
              <a:rPr lang="en-US" sz="2400" dirty="0" err="1"/>
              <a:t>ko'p</a:t>
            </a:r>
            <a:r>
              <a:rPr lang="en-US" sz="2400" dirty="0"/>
              <a:t> </a:t>
            </a:r>
            <a:r>
              <a:rPr lang="en-US" sz="2400" dirty="0" err="1"/>
              <a:t>metallarga</a:t>
            </a:r>
            <a:r>
              <a:rPr lang="en-US" sz="2400" dirty="0"/>
              <a:t> </a:t>
            </a:r>
            <a:r>
              <a:rPr lang="en-US" sz="2400" dirty="0" err="1"/>
              <a:t>qaraganda</a:t>
            </a:r>
            <a:r>
              <a:rPr lang="en-US" sz="2400" dirty="0"/>
              <a:t> </a:t>
            </a:r>
            <a:r>
              <a:rPr lang="en-US" sz="2400" dirty="0" err="1"/>
              <a:t>erkin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keng</a:t>
            </a:r>
            <a:r>
              <a:rPr lang="en-US" sz="2400" dirty="0"/>
              <a:t> </a:t>
            </a:r>
            <a:r>
              <a:rPr lang="en-US" sz="2400" dirty="0" err="1"/>
              <a:t>qotishma</a:t>
            </a:r>
            <a:r>
              <a:rPr lang="en-US" sz="2400" dirty="0"/>
              <a:t> </a:t>
            </a:r>
            <a:r>
              <a:rPr lang="en-US" sz="2400" dirty="0" err="1"/>
              <a:t>elementlari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qotishmalar</a:t>
            </a:r>
            <a:r>
              <a:rPr lang="en-US" sz="2400" dirty="0"/>
              <a:t> </a:t>
            </a:r>
            <a:r>
              <a:rPr lang="en-US" sz="2400" dirty="0" err="1"/>
              <a:t>hosil</a:t>
            </a:r>
            <a:r>
              <a:rPr lang="en-US" sz="2400" dirty="0"/>
              <a:t> </a:t>
            </a:r>
            <a:r>
              <a:rPr lang="en-US" sz="2400" dirty="0" err="1"/>
              <a:t>qiladi</a:t>
            </a:r>
            <a:r>
              <a:rPr lang="en-US" sz="2400" dirty="0"/>
              <a:t>: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35169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Mis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mis</a:t>
            </a:r>
            <a:r>
              <a:rPr lang="en-US" b="1" dirty="0"/>
              <a:t> </a:t>
            </a:r>
            <a:r>
              <a:rPr lang="en-US" b="1" dirty="0" err="1"/>
              <a:t>qotishmalari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10830925" cy="3880773"/>
          </a:xfrm>
        </p:spPr>
        <p:txBody>
          <a:bodyPr>
            <a:noAutofit/>
          </a:bodyPr>
          <a:lstStyle/>
          <a:p>
            <a:r>
              <a:rPr lang="en-US" sz="3200" b="1" dirty="0" err="1"/>
              <a:t>Guruch</a:t>
            </a:r>
            <a:r>
              <a:rPr lang="en-US" sz="3200" dirty="0" err="1"/>
              <a:t>Bu</a:t>
            </a:r>
            <a:r>
              <a:rPr lang="en-US" sz="3200" dirty="0"/>
              <a:t> </a:t>
            </a:r>
            <a:r>
              <a:rPr lang="en-US" sz="3200" dirty="0" err="1"/>
              <a:t>xususiyatlar</a:t>
            </a:r>
            <a:r>
              <a:rPr lang="en-US" sz="3200" dirty="0"/>
              <a:t> </a:t>
            </a:r>
            <a:r>
              <a:rPr lang="en-US" sz="3200" dirty="0" err="1"/>
              <a:t>turli</a:t>
            </a:r>
            <a:r>
              <a:rPr lang="en-US" sz="3200" dirty="0"/>
              <a:t> </a:t>
            </a:r>
            <a:r>
              <a:rPr lang="en-US" sz="3200" dirty="0" err="1"/>
              <a:t>xil</a:t>
            </a:r>
            <a:r>
              <a:rPr lang="en-US" sz="3200" dirty="0"/>
              <a:t> </a:t>
            </a:r>
            <a:r>
              <a:rPr lang="en-US" sz="3200" dirty="0" err="1"/>
              <a:t>kombinatsiyalarga</a:t>
            </a:r>
            <a:r>
              <a:rPr lang="en-US" sz="3200" dirty="0"/>
              <a:t> </a:t>
            </a:r>
            <a:r>
              <a:rPr lang="en-US" sz="3200" dirty="0" err="1"/>
              <a:t>ega</a:t>
            </a:r>
            <a:r>
              <a:rPr lang="en-US" sz="3200" dirty="0"/>
              <a:t> </a:t>
            </a:r>
            <a:r>
              <a:rPr lang="en-US" sz="3200" dirty="0" err="1"/>
              <a:t>bo'lgan</a:t>
            </a:r>
            <a:r>
              <a:rPr lang="en-US" sz="3200" dirty="0"/>
              <a:t> </a:t>
            </a:r>
            <a:r>
              <a:rPr lang="en-US" sz="3200" dirty="0" err="1"/>
              <a:t>mis</a:t>
            </a:r>
            <a:r>
              <a:rPr lang="en-US" sz="3200" dirty="0"/>
              <a:t>-sink </a:t>
            </a:r>
            <a:r>
              <a:rPr lang="en-US" sz="3200" dirty="0" err="1"/>
              <a:t>qotishmalari</a:t>
            </a:r>
            <a:r>
              <a:rPr lang="en-US" sz="3200" dirty="0"/>
              <a:t> </a:t>
            </a:r>
            <a:r>
              <a:rPr lang="en-US" sz="3200" dirty="0" err="1"/>
              <a:t>qatori</a:t>
            </a:r>
            <a:r>
              <a:rPr lang="en-US" sz="3200" dirty="0"/>
              <a:t> </a:t>
            </a:r>
            <a:r>
              <a:rPr lang="en-US" sz="3200" dirty="0" err="1"/>
              <a:t>uchun</a:t>
            </a:r>
            <a:r>
              <a:rPr lang="en-US" sz="3200" dirty="0"/>
              <a:t> </a:t>
            </a:r>
            <a:r>
              <a:rPr lang="en-US" sz="3200" dirty="0" err="1"/>
              <a:t>umumiy</a:t>
            </a:r>
            <a:r>
              <a:rPr lang="en-US" sz="3200" dirty="0"/>
              <a:t> </a:t>
            </a:r>
            <a:r>
              <a:rPr lang="en-US" sz="3200" dirty="0" err="1"/>
              <a:t>atama</a:t>
            </a:r>
            <a:r>
              <a:rPr lang="en-US" sz="3200" dirty="0"/>
              <a:t> </a:t>
            </a:r>
            <a:r>
              <a:rPr lang="en-US" sz="3200" dirty="0" err="1"/>
              <a:t>bo'lib</a:t>
            </a:r>
            <a:r>
              <a:rPr lang="en-US" sz="3200" dirty="0"/>
              <a:t>, </a:t>
            </a:r>
            <a:r>
              <a:rPr lang="en-US" sz="3200" dirty="0" err="1"/>
              <a:t>ularning</a:t>
            </a:r>
            <a:r>
              <a:rPr lang="en-US" sz="3200" dirty="0"/>
              <a:t> </a:t>
            </a:r>
            <a:r>
              <a:rPr lang="en-US" sz="3200" dirty="0" err="1"/>
              <a:t>tarkibiga</a:t>
            </a:r>
            <a:r>
              <a:rPr lang="en-US" sz="3200" dirty="0"/>
              <a:t> </a:t>
            </a:r>
            <a:r>
              <a:rPr lang="en-US" sz="3200" dirty="0" err="1"/>
              <a:t>kuch</a:t>
            </a:r>
            <a:r>
              <a:rPr lang="en-US" sz="3200" dirty="0"/>
              <a:t>, </a:t>
            </a:r>
            <a:r>
              <a:rPr lang="en-US" sz="3200" dirty="0" err="1"/>
              <a:t>ishlov</a:t>
            </a:r>
            <a:r>
              <a:rPr lang="en-US" sz="3200" dirty="0"/>
              <a:t> </a:t>
            </a:r>
            <a:r>
              <a:rPr lang="en-US" sz="3200" dirty="0" err="1"/>
              <a:t>berish</a:t>
            </a:r>
            <a:r>
              <a:rPr lang="en-US" sz="3200" dirty="0"/>
              <a:t> </a:t>
            </a:r>
            <a:r>
              <a:rPr lang="en-US" sz="3200" dirty="0" err="1"/>
              <a:t>qobiliyati</a:t>
            </a:r>
            <a:r>
              <a:rPr lang="en-US" sz="3200" dirty="0"/>
              <a:t>, </a:t>
            </a:r>
            <a:r>
              <a:rPr lang="en-US" sz="3200" dirty="0" err="1"/>
              <a:t>egiluvchanlik</a:t>
            </a:r>
            <a:r>
              <a:rPr lang="en-US" sz="3200" dirty="0"/>
              <a:t>, </a:t>
            </a:r>
            <a:r>
              <a:rPr lang="en-US" sz="3200" dirty="0" err="1"/>
              <a:t>aşınmaya</a:t>
            </a:r>
            <a:r>
              <a:rPr lang="en-US" sz="3200" dirty="0"/>
              <a:t> </a:t>
            </a:r>
            <a:r>
              <a:rPr lang="en-US" sz="3200" dirty="0" err="1"/>
              <a:t>bardoshlik</a:t>
            </a:r>
            <a:r>
              <a:rPr lang="en-US" sz="3200" dirty="0"/>
              <a:t>, </a:t>
            </a:r>
            <a:r>
              <a:rPr lang="en-US" sz="3200" dirty="0" err="1"/>
              <a:t>qattiqlik</a:t>
            </a:r>
            <a:r>
              <a:rPr lang="en-US" sz="3200" dirty="0"/>
              <a:t>, rang, </a:t>
            </a:r>
            <a:r>
              <a:rPr lang="en-US" sz="3200" dirty="0" err="1"/>
              <a:t>gigiena</a:t>
            </a:r>
            <a:r>
              <a:rPr lang="en-US" sz="3200" dirty="0"/>
              <a:t>, </a:t>
            </a:r>
            <a:r>
              <a:rPr lang="en-US" sz="3200" dirty="0" err="1"/>
              <a:t>elektr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issiqlik</a:t>
            </a:r>
            <a:r>
              <a:rPr lang="en-US" sz="3200" dirty="0"/>
              <a:t> </a:t>
            </a:r>
            <a:r>
              <a:rPr lang="en-US" sz="3200" dirty="0" err="1"/>
              <a:t>o'tkazuvchanligi</a:t>
            </a:r>
            <a:r>
              <a:rPr lang="en-US" sz="3200" dirty="0"/>
              <a:t> </a:t>
            </a:r>
            <a:r>
              <a:rPr lang="en-US" sz="3200" dirty="0" err="1"/>
              <a:t>va</a:t>
            </a:r>
            <a:r>
              <a:rPr lang="en-US" sz="3200" dirty="0"/>
              <a:t> </a:t>
            </a:r>
            <a:r>
              <a:rPr lang="en-US" sz="3200" dirty="0" err="1"/>
              <a:t>korroziyaga</a:t>
            </a:r>
            <a:r>
              <a:rPr lang="en-US" sz="3200" dirty="0"/>
              <a:t> </a:t>
            </a:r>
            <a:r>
              <a:rPr lang="en-US" sz="3200" dirty="0" err="1"/>
              <a:t>chidamlilik</a:t>
            </a:r>
            <a:r>
              <a:rPr lang="en-US" sz="3200" dirty="0"/>
              <a:t> </a:t>
            </a:r>
            <a:r>
              <a:rPr lang="en-US" sz="3200" dirty="0" err="1"/>
              <a:t>kiradi</a:t>
            </a:r>
            <a:r>
              <a:rPr lang="en-US" sz="3200" dirty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36284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 smtClean="0"/>
              <a:t>Mis</a:t>
            </a:r>
            <a:r>
              <a:rPr lang="en-US" b="1" dirty="0" smtClean="0"/>
              <a:t> </a:t>
            </a:r>
            <a:r>
              <a:rPr lang="en-US" b="1" dirty="0" err="1" smtClean="0"/>
              <a:t>va</a:t>
            </a:r>
            <a:r>
              <a:rPr lang="en-US" b="1" dirty="0" smtClean="0"/>
              <a:t> </a:t>
            </a:r>
            <a:r>
              <a:rPr lang="en-US" b="1" dirty="0" err="1" smtClean="0"/>
              <a:t>mis</a:t>
            </a:r>
            <a:r>
              <a:rPr lang="en-US" b="1" dirty="0" smtClean="0"/>
              <a:t> </a:t>
            </a:r>
            <a:r>
              <a:rPr lang="en-US" b="1" dirty="0" err="1" smtClean="0"/>
              <a:t>qotishmalari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10559077" cy="3880773"/>
          </a:xfrm>
        </p:spPr>
        <p:txBody>
          <a:bodyPr>
            <a:noAutofit/>
          </a:bodyPr>
          <a:lstStyle/>
          <a:p>
            <a:r>
              <a:rPr lang="en-US" sz="2800" b="1" dirty="0" err="1"/>
              <a:t>Bronza</a:t>
            </a:r>
            <a:r>
              <a:rPr lang="en-US" sz="2800" dirty="0" err="1"/>
              <a:t>qotishmalar</a:t>
            </a:r>
            <a:r>
              <a:rPr lang="en-US" sz="2800" dirty="0"/>
              <a:t> </a:t>
            </a:r>
            <a:r>
              <a:rPr lang="en-US" sz="2800" dirty="0" err="1"/>
              <a:t>mis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qalaydan</a:t>
            </a:r>
            <a:r>
              <a:rPr lang="en-US" sz="2800" dirty="0"/>
              <a:t> </a:t>
            </a:r>
            <a:r>
              <a:rPr lang="en-US" sz="2800" dirty="0" err="1"/>
              <a:t>tayyorlanadi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birinchi</a:t>
            </a:r>
            <a:r>
              <a:rPr lang="en-US" sz="2800" dirty="0"/>
              <a:t> </a:t>
            </a:r>
            <a:r>
              <a:rPr lang="en-US" sz="2800" dirty="0" err="1"/>
              <a:t>bo'lib</a:t>
            </a:r>
            <a:r>
              <a:rPr lang="en-US" sz="2800" dirty="0"/>
              <a:t> </a:t>
            </a:r>
            <a:r>
              <a:rPr lang="en-US" sz="2800" dirty="0" err="1"/>
              <a:t>taxminan</a:t>
            </a:r>
            <a:r>
              <a:rPr lang="en-US" sz="2800" dirty="0"/>
              <a:t> </a:t>
            </a:r>
            <a:r>
              <a:rPr lang="en-US" sz="2800" dirty="0" err="1"/>
              <a:t>to'rt</a:t>
            </a:r>
            <a:r>
              <a:rPr lang="en-US" sz="2800" dirty="0"/>
              <a:t> </a:t>
            </a:r>
            <a:r>
              <a:rPr lang="en-US" sz="2800" dirty="0" err="1"/>
              <a:t>ming</a:t>
            </a:r>
            <a:r>
              <a:rPr lang="en-US" sz="2800" dirty="0"/>
              <a:t> </a:t>
            </a:r>
            <a:r>
              <a:rPr lang="en-US" sz="2800" dirty="0" err="1"/>
              <a:t>yil</a:t>
            </a:r>
            <a:r>
              <a:rPr lang="en-US" sz="2800" dirty="0"/>
              <a:t> </a:t>
            </a:r>
            <a:r>
              <a:rPr lang="en-US" sz="2800" dirty="0" err="1"/>
              <a:t>oldin</a:t>
            </a:r>
            <a:r>
              <a:rPr lang="en-US" sz="2800" dirty="0"/>
              <a:t> </a:t>
            </a:r>
            <a:r>
              <a:rPr lang="en-US" sz="2800" dirty="0" err="1"/>
              <a:t>ishlab</a:t>
            </a:r>
            <a:r>
              <a:rPr lang="en-US" sz="2800" dirty="0"/>
              <a:t> </a:t>
            </a:r>
            <a:r>
              <a:rPr lang="en-US" sz="2800" dirty="0" err="1"/>
              <a:t>chiqilgan</a:t>
            </a:r>
            <a:r>
              <a:rPr lang="en-US" sz="2800" dirty="0"/>
              <a:t>. </a:t>
            </a:r>
            <a:r>
              <a:rPr lang="en-US" sz="2800" dirty="0" err="1"/>
              <a:t>Ular</a:t>
            </a:r>
            <a:r>
              <a:rPr lang="en-US" sz="2800" dirty="0"/>
              <a:t> </a:t>
            </a:r>
            <a:r>
              <a:rPr lang="en-US" sz="2800" dirty="0" err="1"/>
              <a:t>shu</a:t>
            </a:r>
            <a:r>
              <a:rPr lang="en-US" sz="2800" dirty="0"/>
              <a:t> </a:t>
            </a:r>
            <a:r>
              <a:rPr lang="en-US" sz="2800" dirty="0" err="1"/>
              <a:t>qadar</a:t>
            </a:r>
            <a:r>
              <a:rPr lang="en-US" sz="2800" dirty="0"/>
              <a:t> </a:t>
            </a:r>
            <a:r>
              <a:rPr lang="en-US" sz="2800" dirty="0" err="1"/>
              <a:t>muhim</a:t>
            </a:r>
            <a:r>
              <a:rPr lang="en-US" sz="2800" dirty="0"/>
              <a:t> </a:t>
            </a:r>
            <a:r>
              <a:rPr lang="en-US" sz="2800" dirty="0" err="1"/>
              <a:t>ediki</a:t>
            </a:r>
            <a:r>
              <a:rPr lang="en-US" sz="2800" dirty="0"/>
              <a:t>, </a:t>
            </a:r>
            <a:r>
              <a:rPr lang="en-US" sz="2800" dirty="0" err="1"/>
              <a:t>ular</a:t>
            </a:r>
            <a:r>
              <a:rPr lang="en-US" sz="2800" dirty="0"/>
              <a:t> </a:t>
            </a:r>
            <a:r>
              <a:rPr lang="en-US" sz="2800" dirty="0" err="1"/>
              <a:t>o'sha</a:t>
            </a:r>
            <a:r>
              <a:rPr lang="en-US" sz="2800" dirty="0"/>
              <a:t> </a:t>
            </a:r>
            <a:r>
              <a:rPr lang="en-US" sz="2800" dirty="0" err="1"/>
              <a:t>davrda</a:t>
            </a:r>
            <a:r>
              <a:rPr lang="en-US" sz="2800" dirty="0"/>
              <a:t> </a:t>
            </a:r>
            <a:r>
              <a:rPr lang="en-US" sz="2800" dirty="0" err="1"/>
              <a:t>bronza</a:t>
            </a:r>
            <a:r>
              <a:rPr lang="en-US" sz="2800" dirty="0"/>
              <a:t> </a:t>
            </a:r>
            <a:r>
              <a:rPr lang="en-US" sz="2800" dirty="0" err="1"/>
              <a:t>asri</a:t>
            </a:r>
            <a:r>
              <a:rPr lang="en-US" sz="2800" dirty="0"/>
              <a:t> deb </a:t>
            </a:r>
            <a:r>
              <a:rPr lang="en-US" sz="2800" dirty="0" err="1"/>
              <a:t>nomlanishiga</a:t>
            </a:r>
            <a:r>
              <a:rPr lang="en-US" sz="2800" dirty="0"/>
              <a:t> </a:t>
            </a:r>
            <a:r>
              <a:rPr lang="en-US" sz="2800" dirty="0" err="1"/>
              <a:t>olib</a:t>
            </a:r>
            <a:r>
              <a:rPr lang="en-US" sz="2800" dirty="0"/>
              <a:t> </a:t>
            </a:r>
            <a:r>
              <a:rPr lang="en-US" sz="2800" dirty="0" err="1"/>
              <a:t>keldi</a:t>
            </a:r>
            <a:r>
              <a:rPr lang="en-US" sz="2800" dirty="0"/>
              <a:t>.</a:t>
            </a:r>
          </a:p>
          <a:p>
            <a:r>
              <a:rPr lang="en-US" sz="2800" b="1" dirty="0" err="1"/>
              <a:t>Qurol</a:t>
            </a:r>
            <a:r>
              <a:rPr lang="en-US" sz="2800" b="1" dirty="0"/>
              <a:t> </a:t>
            </a:r>
            <a:r>
              <a:rPr lang="en-US" sz="2800" b="1" dirty="0" err="1"/>
              <a:t>qurollari</a:t>
            </a:r>
            <a:r>
              <a:rPr lang="en-US" sz="2800" dirty="0" err="1"/>
              <a:t>misning</a:t>
            </a:r>
            <a:r>
              <a:rPr lang="en-US" sz="2800" dirty="0"/>
              <a:t> </a:t>
            </a:r>
            <a:r>
              <a:rPr lang="en-US" sz="2800" dirty="0" err="1"/>
              <a:t>qalay</a:t>
            </a:r>
            <a:r>
              <a:rPr lang="en-US" sz="2800" dirty="0"/>
              <a:t>, </a:t>
            </a:r>
            <a:r>
              <a:rPr lang="en-US" sz="2800" dirty="0" err="1"/>
              <a:t>rux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qo'rg'oshin</a:t>
            </a:r>
            <a:r>
              <a:rPr lang="en-US" sz="2800" dirty="0"/>
              <a:t> </a:t>
            </a:r>
            <a:r>
              <a:rPr lang="en-US" sz="2800" dirty="0" err="1"/>
              <a:t>bilan</a:t>
            </a:r>
            <a:r>
              <a:rPr lang="en-US" sz="2800" dirty="0"/>
              <a:t> </a:t>
            </a:r>
            <a:r>
              <a:rPr lang="en-US" sz="2800" dirty="0" err="1"/>
              <a:t>qotishmalari</a:t>
            </a:r>
            <a:r>
              <a:rPr lang="en-US" sz="2800" dirty="0"/>
              <a:t> </a:t>
            </a:r>
            <a:r>
              <a:rPr lang="en-US" sz="2800" dirty="0" err="1"/>
              <a:t>bo'lib</a:t>
            </a:r>
            <a:r>
              <a:rPr lang="en-US" sz="2800" dirty="0"/>
              <a:t>, </a:t>
            </a:r>
            <a:r>
              <a:rPr lang="en-US" sz="2800" dirty="0" err="1"/>
              <a:t>quyish</a:t>
            </a:r>
            <a:r>
              <a:rPr lang="en-US" sz="2800" dirty="0"/>
              <a:t> </a:t>
            </a:r>
            <a:r>
              <a:rPr lang="en-US" sz="2800" dirty="0" err="1"/>
              <a:t>qulayligi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yaxshi</a:t>
            </a:r>
            <a:r>
              <a:rPr lang="en-US" sz="2800" dirty="0"/>
              <a:t> </a:t>
            </a:r>
            <a:r>
              <a:rPr lang="en-US" sz="2800" dirty="0" err="1"/>
              <a:t>chidamliligi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korroziyaga</a:t>
            </a:r>
            <a:r>
              <a:rPr lang="en-US" sz="2800" dirty="0"/>
              <a:t> </a:t>
            </a:r>
            <a:r>
              <a:rPr lang="en-US" sz="2800" dirty="0" err="1"/>
              <a:t>chidamliligi</a:t>
            </a:r>
            <a:r>
              <a:rPr lang="en-US" sz="2800" dirty="0"/>
              <a:t> </a:t>
            </a:r>
            <a:r>
              <a:rPr lang="en-US" sz="2800" dirty="0" err="1"/>
              <a:t>tufayli</a:t>
            </a:r>
            <a:r>
              <a:rPr lang="en-US" sz="2800" dirty="0"/>
              <a:t> </a:t>
            </a:r>
            <a:r>
              <a:rPr lang="en-US" sz="2800" dirty="0" err="1"/>
              <a:t>kamida</a:t>
            </a:r>
            <a:r>
              <a:rPr lang="en-US" sz="2800" dirty="0"/>
              <a:t> 2000 </a:t>
            </a:r>
            <a:r>
              <a:rPr lang="en-US" sz="2800" dirty="0" err="1"/>
              <a:t>yil</a:t>
            </a:r>
            <a:r>
              <a:rPr lang="en-US" sz="2800" dirty="0"/>
              <a:t> </a:t>
            </a:r>
            <a:r>
              <a:rPr lang="en-US" sz="2800" dirty="0" err="1"/>
              <a:t>ishlatilgan</a:t>
            </a:r>
            <a:r>
              <a:rPr lang="en-US" sz="2800" dirty="0"/>
              <a:t>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670471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Mis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mis</a:t>
            </a:r>
            <a:r>
              <a:rPr lang="en-US" b="1" dirty="0"/>
              <a:t> </a:t>
            </a:r>
            <a:r>
              <a:rPr lang="en-US" b="1" dirty="0" err="1"/>
              <a:t>qotishmalari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10954493" cy="3880773"/>
          </a:xfrm>
        </p:spPr>
        <p:txBody>
          <a:bodyPr>
            <a:normAutofit/>
          </a:bodyPr>
          <a:lstStyle/>
          <a:p>
            <a:r>
              <a:rPr lang="en-US" sz="2400" b="1" dirty="0" err="1" smtClean="0"/>
              <a:t>Mis-nikel</a:t>
            </a:r>
            <a:r>
              <a:rPr lang="en-US" sz="2400" b="1" dirty="0" smtClean="0"/>
              <a:t> </a:t>
            </a:r>
            <a:r>
              <a:rPr lang="en-US" sz="2400" b="1" dirty="0" err="1"/>
              <a:t>qotishmalari</a:t>
            </a:r>
            <a:r>
              <a:rPr lang="en-US" sz="2400" dirty="0" err="1"/>
              <a:t>dengiz</a:t>
            </a:r>
            <a:r>
              <a:rPr lang="en-US" sz="2400" dirty="0"/>
              <a:t> </a:t>
            </a:r>
            <a:r>
              <a:rPr lang="en-US" sz="2400" dirty="0" err="1"/>
              <a:t>korroziyasiga</a:t>
            </a:r>
            <a:r>
              <a:rPr lang="en-US" sz="2400" dirty="0"/>
              <a:t>, </a:t>
            </a:r>
            <a:r>
              <a:rPr lang="en-US" sz="2400" dirty="0" err="1"/>
              <a:t>yuqori</a:t>
            </a:r>
            <a:r>
              <a:rPr lang="en-US" sz="2400" dirty="0"/>
              <a:t> </a:t>
            </a:r>
            <a:r>
              <a:rPr lang="en-US" sz="2400" dirty="0" err="1"/>
              <a:t>issiqlik</a:t>
            </a:r>
            <a:r>
              <a:rPr lang="en-US" sz="2400" dirty="0"/>
              <a:t> </a:t>
            </a:r>
            <a:r>
              <a:rPr lang="en-US" sz="2400" dirty="0" err="1"/>
              <a:t>o'tkazuvchanligiga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dengiz</a:t>
            </a:r>
            <a:r>
              <a:rPr lang="en-US" sz="2400" dirty="0"/>
              <a:t> </a:t>
            </a:r>
            <a:r>
              <a:rPr lang="en-US" sz="2400" dirty="0" err="1"/>
              <a:t>mikroorganizmlarining</a:t>
            </a:r>
            <a:r>
              <a:rPr lang="en-US" sz="2400" dirty="0"/>
              <a:t> </a:t>
            </a:r>
            <a:r>
              <a:rPr lang="en-US" sz="2400" dirty="0" err="1"/>
              <a:t>biriktirilishining</a:t>
            </a:r>
            <a:r>
              <a:rPr lang="en-US" sz="2400" dirty="0"/>
              <a:t> past </a:t>
            </a:r>
            <a:r>
              <a:rPr lang="en-US" sz="2400" dirty="0" err="1"/>
              <a:t>sezuvchanligiga</a:t>
            </a:r>
            <a:r>
              <a:rPr lang="en-US" sz="2400" dirty="0"/>
              <a:t> </a:t>
            </a:r>
            <a:r>
              <a:rPr lang="en-US" sz="2400" dirty="0" err="1"/>
              <a:t>mukammal</a:t>
            </a:r>
            <a:r>
              <a:rPr lang="en-US" sz="2400" dirty="0"/>
              <a:t> </a:t>
            </a:r>
            <a:r>
              <a:rPr lang="en-US" sz="2400" dirty="0" err="1"/>
              <a:t>darajada</a:t>
            </a:r>
            <a:r>
              <a:rPr lang="en-US" sz="2400" dirty="0"/>
              <a:t> </a:t>
            </a:r>
            <a:r>
              <a:rPr lang="en-US" sz="2400" dirty="0" err="1"/>
              <a:t>qarshilik</a:t>
            </a:r>
            <a:r>
              <a:rPr lang="en-US" sz="2400" dirty="0"/>
              <a:t> </a:t>
            </a:r>
            <a:r>
              <a:rPr lang="en-US" sz="2400" dirty="0" err="1"/>
              <a:t>ko'rsatadi</a:t>
            </a:r>
            <a:r>
              <a:rPr lang="en-US" sz="2400" dirty="0"/>
              <a:t>. </a:t>
            </a:r>
            <a:r>
              <a:rPr lang="en-US" sz="2400" dirty="0" err="1"/>
              <a:t>Misga</a:t>
            </a:r>
            <a:r>
              <a:rPr lang="en-US" sz="2400" dirty="0"/>
              <a:t> </a:t>
            </a:r>
            <a:r>
              <a:rPr lang="en-US" sz="2400" dirty="0" err="1"/>
              <a:t>nikel</a:t>
            </a:r>
            <a:r>
              <a:rPr lang="en-US" sz="2400" dirty="0"/>
              <a:t> </a:t>
            </a:r>
            <a:r>
              <a:rPr lang="en-US" sz="2400" dirty="0" err="1"/>
              <a:t>qo'shilishi</a:t>
            </a:r>
            <a:r>
              <a:rPr lang="en-US" sz="2400" dirty="0"/>
              <a:t> </a:t>
            </a:r>
            <a:r>
              <a:rPr lang="en-US" sz="2400" dirty="0" err="1"/>
              <a:t>kuch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korroziyaga</a:t>
            </a:r>
            <a:r>
              <a:rPr lang="en-US" sz="2400" dirty="0"/>
              <a:t> </a:t>
            </a:r>
            <a:r>
              <a:rPr lang="en-US" sz="2400" dirty="0" err="1"/>
              <a:t>chidamliligini</a:t>
            </a:r>
            <a:r>
              <a:rPr lang="en-US" sz="2400" dirty="0"/>
              <a:t> </a:t>
            </a:r>
            <a:r>
              <a:rPr lang="en-US" sz="2400" dirty="0" err="1"/>
              <a:t>yaxshilaydi</a:t>
            </a:r>
            <a:r>
              <a:rPr lang="en-US" sz="2400" dirty="0"/>
              <a:t>, ammo </a:t>
            </a:r>
            <a:r>
              <a:rPr lang="en-US" sz="2400" dirty="0" err="1"/>
              <a:t>yaxshi</a:t>
            </a:r>
            <a:r>
              <a:rPr lang="en-US" sz="2400" dirty="0"/>
              <a:t> </a:t>
            </a:r>
            <a:r>
              <a:rPr lang="en-US" sz="2400" dirty="0" err="1"/>
              <a:t>egiluvchanlik</a:t>
            </a:r>
            <a:r>
              <a:rPr lang="en-US" sz="2400" dirty="0"/>
              <a:t> </a:t>
            </a:r>
            <a:r>
              <a:rPr lang="en-US" sz="2400" dirty="0" err="1"/>
              <a:t>saqlanib</a:t>
            </a:r>
            <a:r>
              <a:rPr lang="en-US" sz="2400" dirty="0"/>
              <a:t> </a:t>
            </a:r>
            <a:r>
              <a:rPr lang="en-US" sz="2400" dirty="0" err="1"/>
              <a:t>qoladi</a:t>
            </a:r>
            <a:r>
              <a:rPr lang="en-US" sz="2400" dirty="0"/>
              <a:t>.</a:t>
            </a:r>
          </a:p>
          <a:p>
            <a:r>
              <a:rPr lang="en-US" sz="2400" b="1" dirty="0" err="1"/>
              <a:t>Nikel</a:t>
            </a:r>
            <a:r>
              <a:rPr lang="en-US" sz="2400" b="1" dirty="0"/>
              <a:t> </a:t>
            </a:r>
            <a:r>
              <a:rPr lang="en-US" sz="2400" b="1" dirty="0" err="1"/>
              <a:t>kumush</a:t>
            </a:r>
            <a:r>
              <a:rPr lang="en-US" sz="2400" dirty="0" err="1"/>
              <a:t>qotishmalar</a:t>
            </a:r>
            <a:r>
              <a:rPr lang="en-US" sz="2400" dirty="0"/>
              <a:t> </a:t>
            </a:r>
            <a:r>
              <a:rPr lang="en-US" sz="2400" dirty="0" err="1"/>
              <a:t>mis</a:t>
            </a:r>
            <a:r>
              <a:rPr lang="en-US" sz="2400" dirty="0"/>
              <a:t>, </a:t>
            </a:r>
            <a:r>
              <a:rPr lang="en-US" sz="2400" dirty="0" err="1"/>
              <a:t>nikel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ruxdan</a:t>
            </a:r>
            <a:r>
              <a:rPr lang="en-US" sz="2400" dirty="0"/>
              <a:t> </a:t>
            </a:r>
            <a:r>
              <a:rPr lang="en-US" sz="2400" dirty="0" err="1"/>
              <a:t>tayyorlanadi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ularni</a:t>
            </a:r>
            <a:r>
              <a:rPr lang="en-US" sz="2400" dirty="0"/>
              <a:t> </a:t>
            </a:r>
            <a:r>
              <a:rPr lang="en-US" sz="2400" dirty="0" err="1"/>
              <a:t>maxsus</a:t>
            </a:r>
            <a:r>
              <a:rPr lang="en-US" sz="2400" dirty="0"/>
              <a:t> </a:t>
            </a:r>
            <a:r>
              <a:rPr lang="en-US" sz="2400" dirty="0" err="1"/>
              <a:t>guruch</a:t>
            </a:r>
            <a:r>
              <a:rPr lang="en-US" sz="2400" dirty="0"/>
              <a:t> deb </a:t>
            </a:r>
            <a:r>
              <a:rPr lang="en-US" sz="2400" dirty="0" err="1"/>
              <a:t>hisoblash</a:t>
            </a:r>
            <a:r>
              <a:rPr lang="en-US" sz="2400" dirty="0"/>
              <a:t> </a:t>
            </a:r>
            <a:r>
              <a:rPr lang="en-US" sz="2400" dirty="0" err="1"/>
              <a:t>mumkin</a:t>
            </a:r>
            <a:r>
              <a:rPr lang="en-US" sz="2400" dirty="0"/>
              <a:t>. </a:t>
            </a:r>
            <a:r>
              <a:rPr lang="en-US" sz="2400" dirty="0" err="1"/>
              <a:t>Ular</a:t>
            </a:r>
            <a:r>
              <a:rPr lang="en-US" sz="2400" dirty="0"/>
              <a:t> </a:t>
            </a:r>
            <a:r>
              <a:rPr lang="en-US" sz="2400" dirty="0" err="1"/>
              <a:t>odatdagi</a:t>
            </a:r>
            <a:r>
              <a:rPr lang="en-US" sz="2400" dirty="0"/>
              <a:t> </a:t>
            </a:r>
            <a:r>
              <a:rPr lang="en-US" sz="2400" dirty="0" err="1"/>
              <a:t>guruch</a:t>
            </a:r>
            <a:r>
              <a:rPr lang="en-US" sz="2400" dirty="0"/>
              <a:t> </a:t>
            </a:r>
            <a:r>
              <a:rPr lang="en-US" sz="2400" dirty="0" err="1"/>
              <a:t>rangidan</a:t>
            </a:r>
            <a:r>
              <a:rPr lang="en-US" sz="2400" dirty="0"/>
              <a:t> </a:t>
            </a:r>
            <a:r>
              <a:rPr lang="en-US" sz="2400" dirty="0" err="1"/>
              <a:t>ko'ra</a:t>
            </a:r>
            <a:r>
              <a:rPr lang="en-US" sz="2400" dirty="0"/>
              <a:t> </a:t>
            </a:r>
            <a:r>
              <a:rPr lang="en-US" sz="2400" dirty="0" err="1"/>
              <a:t>jozibali</a:t>
            </a:r>
            <a:r>
              <a:rPr lang="en-US" sz="2400" dirty="0"/>
              <a:t> </a:t>
            </a:r>
            <a:r>
              <a:rPr lang="en-US" sz="2400" dirty="0" err="1"/>
              <a:t>kumush</a:t>
            </a:r>
            <a:r>
              <a:rPr lang="en-US" sz="2400" dirty="0"/>
              <a:t> </a:t>
            </a:r>
            <a:r>
              <a:rPr lang="en-US" sz="2400" dirty="0" err="1"/>
              <a:t>ko'rinishga</a:t>
            </a:r>
            <a:r>
              <a:rPr lang="en-US" sz="2400" dirty="0"/>
              <a:t> </a:t>
            </a:r>
            <a:r>
              <a:rPr lang="en-US" sz="2400" dirty="0" err="1"/>
              <a:t>ega</a:t>
            </a:r>
            <a:r>
              <a:rPr lang="en-US" sz="2400" dirty="0"/>
              <a:t>.</a:t>
            </a:r>
          </a:p>
          <a:p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1422486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err="1"/>
              <a:t>Mis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mis</a:t>
            </a:r>
            <a:r>
              <a:rPr lang="en-US" b="1" dirty="0"/>
              <a:t> </a:t>
            </a:r>
            <a:r>
              <a:rPr lang="en-US" b="1" dirty="0" err="1"/>
              <a:t>qotishmalari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2160589"/>
            <a:ext cx="10254277" cy="3880773"/>
          </a:xfrm>
        </p:spPr>
        <p:txBody>
          <a:bodyPr>
            <a:normAutofit/>
          </a:bodyPr>
          <a:lstStyle/>
          <a:p>
            <a:r>
              <a:rPr lang="en-US" sz="2800" b="1" dirty="0" err="1"/>
              <a:t>Berilliy-mis</a:t>
            </a:r>
            <a:r>
              <a:rPr lang="en-US" sz="2800" dirty="0" err="1"/>
              <a:t>To'liq</a:t>
            </a:r>
            <a:r>
              <a:rPr lang="en-US" sz="2800" dirty="0"/>
              <a:t> </a:t>
            </a:r>
            <a:r>
              <a:rPr lang="en-US" sz="2800" dirty="0" err="1"/>
              <a:t>issiqlik</a:t>
            </a:r>
            <a:r>
              <a:rPr lang="en-US" sz="2800" dirty="0"/>
              <a:t> </a:t>
            </a:r>
            <a:r>
              <a:rPr lang="en-US" sz="2800" dirty="0" err="1"/>
              <a:t>bilan</a:t>
            </a:r>
            <a:r>
              <a:rPr lang="en-US" sz="2800" dirty="0"/>
              <a:t> </a:t>
            </a:r>
            <a:r>
              <a:rPr lang="en-US" sz="2800" dirty="0" err="1"/>
              <a:t>ishlangan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sovuq</a:t>
            </a:r>
            <a:r>
              <a:rPr lang="en-US" sz="2800" dirty="0"/>
              <a:t> </a:t>
            </a:r>
            <a:r>
              <a:rPr lang="en-US" sz="2800" dirty="0" err="1"/>
              <a:t>holda</a:t>
            </a:r>
            <a:r>
              <a:rPr lang="en-US" sz="2800" dirty="0"/>
              <a:t> </a:t>
            </a:r>
            <a:r>
              <a:rPr lang="en-US" sz="2800" dirty="0" err="1"/>
              <a:t>ishlangan</a:t>
            </a:r>
            <a:r>
              <a:rPr lang="en-US" sz="2800" dirty="0"/>
              <a:t> </a:t>
            </a:r>
            <a:r>
              <a:rPr lang="en-US" sz="2800" dirty="0" err="1"/>
              <a:t>sharoitda</a:t>
            </a:r>
            <a:r>
              <a:rPr lang="en-US" sz="2800" dirty="0"/>
              <a:t> </a:t>
            </a:r>
            <a:r>
              <a:rPr lang="en-US" sz="2800" dirty="0" err="1"/>
              <a:t>har</a:t>
            </a:r>
            <a:r>
              <a:rPr lang="en-US" sz="2800" dirty="0"/>
              <a:t> </a:t>
            </a:r>
            <a:r>
              <a:rPr lang="en-US" sz="2800" dirty="0" err="1"/>
              <a:t>qanday</a:t>
            </a:r>
            <a:r>
              <a:rPr lang="en-US" sz="2800" dirty="0"/>
              <a:t> </a:t>
            </a:r>
            <a:r>
              <a:rPr lang="en-US" sz="2800" dirty="0" err="1"/>
              <a:t>mis</a:t>
            </a:r>
            <a:r>
              <a:rPr lang="en-US" sz="2800" dirty="0"/>
              <a:t> </a:t>
            </a:r>
            <a:r>
              <a:rPr lang="en-US" sz="2800" dirty="0" err="1"/>
              <a:t>qotishmasidan</a:t>
            </a:r>
            <a:r>
              <a:rPr lang="en-US" sz="2800" dirty="0"/>
              <a:t> </a:t>
            </a:r>
            <a:r>
              <a:rPr lang="en-US" sz="2800" dirty="0" err="1"/>
              <a:t>eng</a:t>
            </a:r>
            <a:r>
              <a:rPr lang="en-US" sz="2800" dirty="0"/>
              <a:t> </a:t>
            </a:r>
            <a:r>
              <a:rPr lang="en-US" sz="2800" dirty="0" err="1"/>
              <a:t>qattiq</a:t>
            </a:r>
            <a:r>
              <a:rPr lang="en-US" sz="2800" dirty="0"/>
              <a:t> </a:t>
            </a:r>
            <a:r>
              <a:rPr lang="en-US" sz="2800" dirty="0" err="1"/>
              <a:t>va</a:t>
            </a:r>
            <a:r>
              <a:rPr lang="en-US" sz="2800" dirty="0"/>
              <a:t> </a:t>
            </a:r>
            <a:r>
              <a:rPr lang="en-US" sz="2800" dirty="0" err="1"/>
              <a:t>eng</a:t>
            </a:r>
            <a:r>
              <a:rPr lang="en-US" sz="2800" dirty="0"/>
              <a:t> </a:t>
            </a:r>
            <a:r>
              <a:rPr lang="en-US" sz="2800" dirty="0" err="1"/>
              <a:t>kuchlisi</a:t>
            </a:r>
            <a:r>
              <a:rPr lang="en-US" sz="2800" dirty="0"/>
              <a:t> </a:t>
            </a:r>
            <a:r>
              <a:rPr lang="en-US" sz="2800" dirty="0" err="1"/>
              <a:t>bu</a:t>
            </a:r>
            <a:r>
              <a:rPr lang="en-US" sz="2800" dirty="0"/>
              <a:t> </a:t>
            </a:r>
            <a:r>
              <a:rPr lang="en-US" sz="2800" dirty="0" err="1"/>
              <a:t>mexanik</a:t>
            </a:r>
            <a:r>
              <a:rPr lang="en-US" sz="2800" dirty="0"/>
              <a:t> </a:t>
            </a:r>
            <a:r>
              <a:rPr lang="en-US" sz="2800" dirty="0" err="1"/>
              <a:t>xususiyatlariga</a:t>
            </a:r>
            <a:r>
              <a:rPr lang="en-US" sz="2800" dirty="0"/>
              <a:t> </a:t>
            </a:r>
            <a:r>
              <a:rPr lang="en-US" sz="2800" dirty="0" err="1"/>
              <a:t>ko'ra</a:t>
            </a:r>
            <a:r>
              <a:rPr lang="en-US" sz="2800" dirty="0"/>
              <a:t> </a:t>
            </a:r>
            <a:r>
              <a:rPr lang="en-US" sz="2800" dirty="0" err="1"/>
              <a:t>ko'plab</a:t>
            </a:r>
            <a:r>
              <a:rPr lang="en-US" sz="2800" dirty="0"/>
              <a:t> </a:t>
            </a:r>
            <a:r>
              <a:rPr lang="en-US" sz="2800" dirty="0" err="1"/>
              <a:t>po'latdan</a:t>
            </a:r>
            <a:r>
              <a:rPr lang="en-US" sz="2800" dirty="0"/>
              <a:t> </a:t>
            </a:r>
            <a:r>
              <a:rPr lang="en-US" sz="2800" dirty="0" err="1"/>
              <a:t>yasalgan</a:t>
            </a:r>
            <a:r>
              <a:rPr lang="en-US" sz="2800" dirty="0"/>
              <a:t> </a:t>
            </a:r>
            <a:r>
              <a:rPr lang="en-US" sz="2800" dirty="0" err="1"/>
              <a:t>qotishma</a:t>
            </a:r>
            <a:r>
              <a:rPr lang="en-US" sz="2800" dirty="0"/>
              <a:t> </a:t>
            </a:r>
            <a:r>
              <a:rPr lang="en-US" sz="2800" dirty="0" err="1"/>
              <a:t>qatlamlariga</a:t>
            </a:r>
            <a:r>
              <a:rPr lang="en-US" sz="2800" dirty="0"/>
              <a:t> </a:t>
            </a:r>
            <a:r>
              <a:rPr lang="en-US" sz="2800" dirty="0" err="1"/>
              <a:t>o'xshash</a:t>
            </a:r>
            <a:r>
              <a:rPr lang="en-US" sz="2800" dirty="0"/>
              <a:t>, ammo </a:t>
            </a:r>
            <a:r>
              <a:rPr lang="en-US" sz="2800" dirty="0" err="1"/>
              <a:t>po'latlarga</a:t>
            </a:r>
            <a:r>
              <a:rPr lang="en-US" sz="2800" dirty="0"/>
              <a:t> </a:t>
            </a:r>
            <a:r>
              <a:rPr lang="en-US" sz="2800" dirty="0" err="1"/>
              <a:t>nisbatan</a:t>
            </a:r>
            <a:r>
              <a:rPr lang="en-US" sz="2800" dirty="0"/>
              <a:t> </a:t>
            </a:r>
            <a:r>
              <a:rPr lang="en-US" sz="2800" dirty="0" err="1"/>
              <a:t>korroziyaga</a:t>
            </a:r>
            <a:r>
              <a:rPr lang="en-US" sz="2800" dirty="0"/>
              <a:t> </a:t>
            </a:r>
            <a:r>
              <a:rPr lang="en-US" sz="2800" dirty="0" err="1"/>
              <a:t>chidamliligi</a:t>
            </a:r>
            <a:r>
              <a:rPr lang="en-US" sz="2800" dirty="0"/>
              <a:t> </a:t>
            </a:r>
            <a:r>
              <a:rPr lang="en-US" sz="2800" dirty="0" err="1"/>
              <a:t>yaxshiroqdir</a:t>
            </a:r>
            <a:r>
              <a:rPr lang="en-US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59435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Mis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mis</a:t>
            </a:r>
            <a:r>
              <a:rPr lang="en-US" b="1" dirty="0"/>
              <a:t> </a:t>
            </a:r>
            <a:r>
              <a:rPr lang="en-US" b="1" dirty="0" err="1"/>
              <a:t>qotishmalari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820" y="2302240"/>
            <a:ext cx="2857500" cy="2790825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4471" y="2692765"/>
            <a:ext cx="2857500" cy="2400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1140169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394</Words>
  <Application>Microsoft Office PowerPoint</Application>
  <PresentationFormat>Широкоэкранный</PresentationFormat>
  <Paragraphs>17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Trebuchet MS</vt:lpstr>
      <vt:lpstr>Wingdings 3</vt:lpstr>
      <vt:lpstr>Грань</vt:lpstr>
      <vt:lpstr>Mis va mis qotishmalari </vt:lpstr>
      <vt:lpstr>Mis va mis qotishmalari </vt:lpstr>
      <vt:lpstr>Mis va mis qotishmalari</vt:lpstr>
      <vt:lpstr>Mis va mis qotishmalari</vt:lpstr>
      <vt:lpstr>Mis va mis qotishmalari</vt:lpstr>
      <vt:lpstr>Mis va mis qotishmalari</vt:lpstr>
      <vt:lpstr>Mis va mis qotishmalari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 va mis qotishmalari </dc:title>
  <dc:creator>Payvandlash</dc:creator>
  <cp:lastModifiedBy>Payvandlash</cp:lastModifiedBy>
  <cp:revision>2</cp:revision>
  <dcterms:created xsi:type="dcterms:W3CDTF">2021-09-11T08:08:44Z</dcterms:created>
  <dcterms:modified xsi:type="dcterms:W3CDTF">2021-09-11T08:16:34Z</dcterms:modified>
</cp:coreProperties>
</file>