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E32F05A-AE22-4B91-8DF5-1C97FD658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63491"/>
              </p:ext>
            </p:extLst>
          </p:nvPr>
        </p:nvGraphicFramePr>
        <p:xfrm>
          <a:off x="2725444" y="2319292"/>
          <a:ext cx="7216495" cy="1775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6495">
                  <a:extLst>
                    <a:ext uri="{9D8B030D-6E8A-4147-A177-3AD203B41FA5}">
                      <a16:colId xmlns:a16="http://schemas.microsoft.com/office/drawing/2014/main" val="245980324"/>
                    </a:ext>
                  </a:extLst>
                </a:gridCol>
              </a:tblGrid>
              <a:tr h="1775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3200" dirty="0">
                          <a:solidFill>
                            <a:schemeClr val="bg1"/>
                          </a:solidFill>
                          <a:effectLst/>
                        </a:rPr>
                        <a:t>Mehnat</a:t>
                      </a:r>
                      <a:r>
                        <a:rPr lang="uz-Cyrl-UZ" sz="3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z-Cyrl-UZ" sz="3200" dirty="0">
                          <a:solidFill>
                            <a:schemeClr val="bg1"/>
                          </a:solidFill>
                          <a:effectLst/>
                        </a:rPr>
                        <a:t>hamda</a:t>
                      </a:r>
                      <a:r>
                        <a:rPr lang="uz-Cyrl-UZ" sz="3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z-Cyrl-UZ" sz="3200" dirty="0">
                          <a:solidFill>
                            <a:schemeClr val="bg1"/>
                          </a:solidFill>
                          <a:effectLst/>
                        </a:rPr>
                        <a:t>yong‘in</a:t>
                      </a:r>
                      <a:r>
                        <a:rPr lang="uz-Cyrl-UZ" sz="3200" spc="5" dirty="0">
                          <a:solidFill>
                            <a:schemeClr val="bg1"/>
                          </a:solidFill>
                          <a:effectLst/>
                        </a:rPr>
                        <a:t> xav</a:t>
                      </a:r>
                      <a:r>
                        <a:rPr lang="uz-Cyrl-UZ" sz="3200" dirty="0">
                          <a:solidFill>
                            <a:schemeClr val="bg1"/>
                          </a:solidFill>
                          <a:effectLst/>
                        </a:rPr>
                        <a:t>fsizligidan</a:t>
                      </a:r>
                      <a:r>
                        <a:rPr lang="uz-Cyrl-UZ" sz="3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z-Cyrl-UZ" sz="3200" dirty="0">
                          <a:solidFill>
                            <a:schemeClr val="bg1"/>
                          </a:solidFill>
                          <a:effectLst/>
                        </a:rPr>
                        <a:t>ko‘rsatmalar</a:t>
                      </a:r>
                      <a:r>
                        <a:rPr lang="uz-Cyrl-UZ" sz="3200" spc="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z-Cyrl-UZ" sz="3200" dirty="0">
                          <a:solidFill>
                            <a:schemeClr val="bg1"/>
                          </a:solidFill>
                          <a:effectLst/>
                        </a:rPr>
                        <a:t>berish.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0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82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659" t="39796" r="54924" b="29957"/>
          <a:stretch/>
        </p:blipFill>
        <p:spPr>
          <a:xfrm>
            <a:off x="0" y="-121622"/>
            <a:ext cx="12331700" cy="69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13"/>
          </a:xfrm>
        </p:spPr>
      </p:pic>
    </p:spTree>
    <p:extLst>
      <p:ext uri="{BB962C8B-B14F-4D97-AF65-F5344CB8AC3E}">
        <p14:creationId xmlns:p14="http://schemas.microsoft.com/office/powerpoint/2010/main" val="319589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Xavfsizlik texnikasi qoidalari - всем учителям, презентации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4171" y="39687"/>
            <a:ext cx="12075885" cy="66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469" y="2400090"/>
            <a:ext cx="4717143" cy="35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8175" t="19065" r="7698" b="16737"/>
          <a:stretch/>
        </p:blipFill>
        <p:spPr>
          <a:xfrm>
            <a:off x="1741714" y="254000"/>
            <a:ext cx="4412344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07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11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Payvandlash</dc:creator>
  <cp:lastModifiedBy>RT</cp:lastModifiedBy>
  <cp:revision>3</cp:revision>
  <dcterms:created xsi:type="dcterms:W3CDTF">2021-09-13T11:56:46Z</dcterms:created>
  <dcterms:modified xsi:type="dcterms:W3CDTF">2022-01-19T17:54:36Z</dcterms:modified>
</cp:coreProperties>
</file>