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06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02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91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51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51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54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1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67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9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12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9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2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FA77C-9CA1-4BFC-969A-5FAA0C0E07F6}" type="datetimeFigureOut">
              <a:rPr lang="ru-RU" smtClean="0"/>
              <a:t>10.09.2021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A5ED-0D1B-4A21-AB4E-EF37EB5C1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94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5805" y="-63886"/>
            <a:ext cx="9144000" cy="1653788"/>
          </a:xfrm>
        </p:spPr>
        <p:txBody>
          <a:bodyPr>
            <a:normAutofit/>
          </a:bodyPr>
          <a:lstStyle/>
          <a:p>
            <a:r>
              <a:rPr lang="en-US" sz="4800" dirty="0" err="1">
                <a:solidFill>
                  <a:srgbClr val="7030A0"/>
                </a:solidFill>
                <a:latin typeface="Algerian" panose="04020705040A02060702" pitchFamily="82" charset="0"/>
              </a:rPr>
              <a:t>Payvand</a:t>
            </a:r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Algerian" panose="04020705040A02060702" pitchFamily="82" charset="0"/>
              </a:rPr>
              <a:t>birikmalar</a:t>
            </a:r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Algerian" panose="04020705040A02060702" pitchFamily="82" charset="0"/>
              </a:rPr>
              <a:t>va</a:t>
            </a:r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Algerian" panose="04020705040A02060702" pitchFamily="82" charset="0"/>
              </a:rPr>
              <a:t>choklarning</a:t>
            </a:r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Algerian" panose="04020705040A02060702" pitchFamily="82" charset="0"/>
              </a:rPr>
              <a:t>asosiy</a:t>
            </a:r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Algerian" panose="04020705040A02060702" pitchFamily="82" charset="0"/>
              </a:rPr>
              <a:t>turlari</a:t>
            </a:r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1200" y="1589901"/>
            <a:ext cx="10088605" cy="4736757"/>
          </a:xfrm>
        </p:spPr>
        <p:txBody>
          <a:bodyPr>
            <a:noAutofit/>
          </a:bodyPr>
          <a:lstStyle/>
          <a:p>
            <a:pPr algn="just"/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o’zaro</a:t>
            </a:r>
            <a:r>
              <a:rPr lang="en-US" dirty="0"/>
              <a:t> </a:t>
            </a:r>
            <a:r>
              <a:rPr lang="en-US" dirty="0" err="1"/>
              <a:t>atomar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molekulyar</a:t>
            </a:r>
            <a:r>
              <a:rPr lang="en-US" dirty="0"/>
              <a:t> </a:t>
            </a:r>
            <a:r>
              <a:rPr lang="en-US" dirty="0" err="1"/>
              <a:t>bog’lanishi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ajralmaydigan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biriktirilishiga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payvandlanuvchi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joylari</a:t>
            </a:r>
            <a:r>
              <a:rPr lang="en-US" dirty="0"/>
              <a:t> </a:t>
            </a:r>
            <a:r>
              <a:rPr lang="en-US" dirty="0" err="1"/>
              <a:t>eritilib</a:t>
            </a:r>
            <a:r>
              <a:rPr lang="en-US" dirty="0"/>
              <a:t>,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vanna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etiladi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havoda</a:t>
            </a:r>
            <a:r>
              <a:rPr lang="en-US" dirty="0"/>
              <a:t> </a:t>
            </a:r>
            <a:r>
              <a:rPr lang="en-US" dirty="0" err="1"/>
              <a:t>sovishida</a:t>
            </a:r>
            <a:r>
              <a:rPr lang="en-US" dirty="0"/>
              <a:t> </a:t>
            </a:r>
            <a:r>
              <a:rPr lang="en-US" dirty="0" err="1"/>
              <a:t>kristallanib</a:t>
            </a:r>
            <a:r>
              <a:rPr lang="en-US" dirty="0"/>
              <a:t> </a:t>
            </a:r>
            <a:r>
              <a:rPr lang="en-US" dirty="0" err="1"/>
              <a:t>chok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joylari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plastik</a:t>
            </a:r>
            <a:r>
              <a:rPr lang="en-US" dirty="0"/>
              <a:t> </a:t>
            </a:r>
            <a:r>
              <a:rPr lang="en-US" dirty="0" err="1"/>
              <a:t>holga</a:t>
            </a:r>
            <a:r>
              <a:rPr lang="en-US" dirty="0"/>
              <a:t> </a:t>
            </a:r>
            <a:r>
              <a:rPr lang="en-US" dirty="0" err="1"/>
              <a:t>kelguncha</a:t>
            </a:r>
            <a:r>
              <a:rPr lang="en-US" dirty="0"/>
              <a:t> </a:t>
            </a:r>
            <a:r>
              <a:rPr lang="en-US" dirty="0" err="1"/>
              <a:t>qizdirilib</a:t>
            </a:r>
            <a:r>
              <a:rPr lang="en-US" dirty="0"/>
              <a:t>,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o’zaro</a:t>
            </a:r>
            <a:r>
              <a:rPr lang="en-US" dirty="0"/>
              <a:t> </a:t>
            </a:r>
            <a:r>
              <a:rPr lang="en-US" dirty="0" err="1"/>
              <a:t>yaqinlashtiriladi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yuzalaridagi</a:t>
            </a:r>
            <a:r>
              <a:rPr lang="en-US" dirty="0"/>
              <a:t> </a:t>
            </a:r>
            <a:r>
              <a:rPr lang="en-US" dirty="0" err="1"/>
              <a:t>oksid</a:t>
            </a:r>
            <a:r>
              <a:rPr lang="en-US" dirty="0"/>
              <a:t> </a:t>
            </a:r>
            <a:r>
              <a:rPr lang="en-US" dirty="0" err="1"/>
              <a:t>pardalar</a:t>
            </a:r>
            <a:r>
              <a:rPr lang="en-US" dirty="0"/>
              <a:t> </a:t>
            </a:r>
            <a:r>
              <a:rPr lang="en-US" dirty="0" err="1"/>
              <a:t>parchalanib</a:t>
            </a:r>
            <a:r>
              <a:rPr lang="en-US" dirty="0"/>
              <a:t>, </a:t>
            </a:r>
            <a:r>
              <a:rPr lang="en-US" dirty="0" err="1"/>
              <a:t>iflosliklar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, </a:t>
            </a:r>
            <a:r>
              <a:rPr lang="en-US" dirty="0" err="1"/>
              <a:t>yuza</a:t>
            </a:r>
            <a:r>
              <a:rPr lang="en-US" dirty="0"/>
              <a:t> </a:t>
            </a:r>
            <a:r>
              <a:rPr lang="en-US" dirty="0" err="1"/>
              <a:t>g’adir</a:t>
            </a:r>
            <a:r>
              <a:rPr lang="en-US" dirty="0"/>
              <a:t>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budurliklari</a:t>
            </a:r>
            <a:r>
              <a:rPr lang="en-US" dirty="0"/>
              <a:t> </a:t>
            </a:r>
            <a:r>
              <a:rPr lang="en-US" dirty="0" err="1"/>
              <a:t>ezilib</a:t>
            </a:r>
            <a:r>
              <a:rPr lang="en-US" dirty="0"/>
              <a:t>, </a:t>
            </a:r>
            <a:r>
              <a:rPr lang="en-US" dirty="0" err="1"/>
              <a:t>atomlararo</a:t>
            </a:r>
            <a:r>
              <a:rPr lang="en-US" dirty="0"/>
              <a:t> </a:t>
            </a:r>
            <a:r>
              <a:rPr lang="en-US" dirty="0" err="1"/>
              <a:t>tortishish</a:t>
            </a:r>
            <a:r>
              <a:rPr lang="en-US" dirty="0"/>
              <a:t> </a:t>
            </a:r>
            <a:r>
              <a:rPr lang="en-US" dirty="0" err="1"/>
              <a:t>kuchlari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bog’lanib</a:t>
            </a:r>
            <a:r>
              <a:rPr lang="en-US" dirty="0"/>
              <a:t> </a:t>
            </a:r>
            <a:r>
              <a:rPr lang="en-US" dirty="0" err="1"/>
              <a:t>chok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Bu </a:t>
            </a:r>
            <a:r>
              <a:rPr lang="en-US" dirty="0" err="1"/>
              <a:t>usullarda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qalinlikdagi</a:t>
            </a:r>
            <a:r>
              <a:rPr lang="en-US" dirty="0"/>
              <a:t> </a:t>
            </a:r>
            <a:r>
              <a:rPr lang="en-US" dirty="0" err="1"/>
              <a:t>metallar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qotishmalarini</a:t>
            </a:r>
            <a:r>
              <a:rPr lang="en-US" dirty="0"/>
              <a:t>, </a:t>
            </a:r>
            <a:r>
              <a:rPr lang="en-US" dirty="0" err="1"/>
              <a:t>nometall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materiallar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koinotda</a:t>
            </a:r>
            <a:r>
              <a:rPr lang="en-US" dirty="0"/>
              <a:t> </a:t>
            </a:r>
            <a:r>
              <a:rPr lang="en-US" dirty="0" err="1"/>
              <a:t>payvandlanadi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60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Payvand</a:t>
            </a:r>
            <a:r>
              <a:rPr lang="en-US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birikmalar</a:t>
            </a:r>
            <a:r>
              <a:rPr lang="en-US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va</a:t>
            </a:r>
            <a:r>
              <a:rPr lang="en-US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choklarning</a:t>
            </a:r>
            <a:r>
              <a:rPr lang="en-US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asosiy</a:t>
            </a:r>
            <a:r>
              <a:rPr lang="en-US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turlari</a:t>
            </a:r>
            <a:r>
              <a:rPr lang="en-US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ajralmaydigan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olishdagi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usullar</a:t>
            </a:r>
            <a:r>
              <a:rPr lang="en-US" dirty="0"/>
              <a:t> (</a:t>
            </a:r>
            <a:r>
              <a:rPr lang="en-US" dirty="0" err="1"/>
              <a:t>kovsharlash</a:t>
            </a:r>
            <a:r>
              <a:rPr lang="en-US" dirty="0"/>
              <a:t>, </a:t>
            </a:r>
            <a:r>
              <a:rPr lang="en-US" dirty="0" err="1"/>
              <a:t>mixni</a:t>
            </a:r>
            <a:r>
              <a:rPr lang="en-US" dirty="0"/>
              <a:t> </a:t>
            </a:r>
            <a:r>
              <a:rPr lang="en-US" dirty="0" err="1"/>
              <a:t>porchinlab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biriktirish</a:t>
            </a:r>
            <a:r>
              <a:rPr lang="en-US" dirty="0"/>
              <a:t>)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qaraganda</a:t>
            </a:r>
            <a:r>
              <a:rPr lang="en-US" dirty="0"/>
              <a:t> </a:t>
            </a:r>
            <a:r>
              <a:rPr lang="en-US" dirty="0" err="1"/>
              <a:t>puxta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olinishi</a:t>
            </a:r>
            <a:r>
              <a:rPr lang="en-US" dirty="0"/>
              <a:t>, </a:t>
            </a:r>
            <a:r>
              <a:rPr lang="en-US" dirty="0" err="1"/>
              <a:t>tejamliligi</a:t>
            </a:r>
            <a:r>
              <a:rPr lang="en-US" dirty="0"/>
              <a:t>,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unumining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yuqoriligi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afzalliklariga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 </a:t>
            </a:r>
            <a:r>
              <a:rPr lang="en-US" dirty="0" err="1"/>
              <a:t>texnikaning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sohalarida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qo’llaniladi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odamlarga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qadimdan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 </a:t>
            </a:r>
            <a:r>
              <a:rPr lang="en-US" dirty="0" err="1"/>
              <a:t>o’sha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zamonlarda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o’choqlarda</a:t>
            </a:r>
            <a:r>
              <a:rPr lang="en-US" dirty="0"/>
              <a:t> </a:t>
            </a:r>
            <a:r>
              <a:rPr lang="en-US" dirty="0" err="1"/>
              <a:t>qizdirilib</a:t>
            </a:r>
            <a:r>
              <a:rPr lang="en-US" dirty="0"/>
              <a:t>,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birikish</a:t>
            </a:r>
            <a:r>
              <a:rPr lang="en-US" dirty="0"/>
              <a:t> </a:t>
            </a:r>
            <a:r>
              <a:rPr lang="en-US" dirty="0" err="1"/>
              <a:t>joylarini</a:t>
            </a:r>
            <a:r>
              <a:rPr lang="en-US" dirty="0"/>
              <a:t> </a:t>
            </a:r>
            <a:r>
              <a:rPr lang="en-US" dirty="0" err="1"/>
              <a:t>birini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ustiga</a:t>
            </a:r>
            <a:r>
              <a:rPr lang="en-US" dirty="0"/>
              <a:t> </a:t>
            </a:r>
            <a:r>
              <a:rPr lang="en-US" dirty="0" err="1"/>
              <a:t>ikkinchisini</a:t>
            </a:r>
            <a:r>
              <a:rPr lang="en-US" dirty="0"/>
              <a:t> </a:t>
            </a:r>
            <a:r>
              <a:rPr lang="en-US" dirty="0" err="1"/>
              <a:t>qo’yib</a:t>
            </a:r>
            <a:r>
              <a:rPr lang="en-US" dirty="0"/>
              <a:t> </a:t>
            </a:r>
            <a:r>
              <a:rPr lang="en-US" dirty="0" err="1"/>
              <a:t>zarblab</a:t>
            </a:r>
            <a:r>
              <a:rPr lang="en-US" dirty="0"/>
              <a:t> </a:t>
            </a:r>
            <a:r>
              <a:rPr lang="en-US" dirty="0" err="1"/>
              <a:t>payvandlaganlar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usulning</a:t>
            </a:r>
            <a:r>
              <a:rPr lang="en-US" dirty="0"/>
              <a:t> </a:t>
            </a:r>
            <a:r>
              <a:rPr lang="en-US" dirty="0" err="1"/>
              <a:t>nazariy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asoslari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XIX </a:t>
            </a:r>
            <a:r>
              <a:rPr lang="en-US" dirty="0" err="1"/>
              <a:t>asr</a:t>
            </a:r>
            <a:r>
              <a:rPr lang="en-US" dirty="0"/>
              <a:t> </a:t>
            </a:r>
            <a:r>
              <a:rPr lang="en-US" dirty="0" err="1"/>
              <a:t>oxiri</a:t>
            </a:r>
            <a:r>
              <a:rPr lang="en-US" dirty="0"/>
              <a:t> XX </a:t>
            </a:r>
            <a:r>
              <a:rPr lang="en-US" dirty="0" err="1"/>
              <a:t>asr</a:t>
            </a:r>
            <a:r>
              <a:rPr lang="en-US" dirty="0"/>
              <a:t> </a:t>
            </a:r>
            <a:r>
              <a:rPr lang="en-US" dirty="0" err="1"/>
              <a:t>bosfjjaridagina</a:t>
            </a:r>
            <a:r>
              <a:rPr lang="en-US" dirty="0"/>
              <a:t> </a:t>
            </a:r>
            <a:r>
              <a:rPr lang="en-US" dirty="0" err="1"/>
              <a:t>yaratila</a:t>
            </a:r>
            <a:r>
              <a:rPr lang="en-US" dirty="0"/>
              <a:t> </a:t>
            </a:r>
            <a:r>
              <a:rPr lang="en-US" dirty="0" err="1"/>
              <a:t>boshlandi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73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Payvand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choklarning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Bu </a:t>
            </a:r>
            <a:r>
              <a:rPr lang="en-US" dirty="0" err="1"/>
              <a:t>borada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V. V. </a:t>
            </a:r>
            <a:r>
              <a:rPr lang="en-US" dirty="0" err="1"/>
              <a:t>Petrovning</a:t>
            </a:r>
            <a:r>
              <a:rPr lang="en-US" dirty="0"/>
              <a:t> </a:t>
            </a:r>
            <a:r>
              <a:rPr lang="en-US" dirty="0" err="1"/>
              <a:t>xizmatlari</a:t>
            </a:r>
            <a:r>
              <a:rPr lang="en-US" dirty="0"/>
              <a:t> </a:t>
            </a:r>
            <a:r>
              <a:rPr lang="en-US" dirty="0" err="1"/>
              <a:t>g’oyat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, u 1802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yoyining</a:t>
            </a:r>
            <a:r>
              <a:rPr lang="en-US" dirty="0"/>
              <a:t> </a:t>
            </a:r>
            <a:r>
              <a:rPr lang="en-US" dirty="0" err="1"/>
              <a:t>xususiyatini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o’rganib</a:t>
            </a:r>
            <a:r>
              <a:rPr lang="en-US" dirty="0"/>
              <a:t>,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issiqligida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mumkinligini</a:t>
            </a:r>
            <a:r>
              <a:rPr lang="en-US" dirty="0"/>
              <a:t> </a:t>
            </a:r>
            <a:r>
              <a:rPr lang="en-US" dirty="0" err="1"/>
              <a:t>aytdi</a:t>
            </a:r>
            <a:r>
              <a:rPr lang="en-US" dirty="0"/>
              <a:t>. 1882 </a:t>
            </a:r>
            <a:r>
              <a:rPr lang="en-US" dirty="0" err="1"/>
              <a:t>yilda</a:t>
            </a:r>
            <a:r>
              <a:rPr lang="en-US" dirty="0"/>
              <a:t> 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N. </a:t>
            </a:r>
            <a:r>
              <a:rPr lang="en-US" dirty="0" err="1"/>
              <a:t>Benardos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ko’mir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payyandlashni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(1–</a:t>
            </a:r>
            <a:r>
              <a:rPr lang="en-US" dirty="0" err="1"/>
              <a:t>rasm</a:t>
            </a:r>
            <a:r>
              <a:rPr lang="en-US" dirty="0"/>
              <a:t>, a), 1888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N. G. </a:t>
            </a:r>
            <a:r>
              <a:rPr lang="en-US" dirty="0" err="1"/>
              <a:t>Slavyanov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usulini</a:t>
            </a:r>
            <a:r>
              <a:rPr lang="en-US" dirty="0"/>
              <a:t>,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vannani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tarkibidagi</a:t>
            </a:r>
            <a:r>
              <a:rPr lang="en-US" dirty="0"/>
              <a:t> </a:t>
            </a:r>
            <a:r>
              <a:rPr lang="en-US" dirty="0" err="1"/>
              <a:t>chok</a:t>
            </a:r>
            <a:r>
              <a:rPr lang="en-US" dirty="0"/>
              <a:t> </a:t>
            </a:r>
            <a:r>
              <a:rPr lang="en-US" dirty="0" err="1"/>
              <a:t>sifatiga</a:t>
            </a:r>
            <a:r>
              <a:rPr lang="en-US" dirty="0"/>
              <a:t> </a:t>
            </a:r>
            <a:endParaRPr lang="en-US" dirty="0" smtClean="0">
              <a:effectLst/>
            </a:endParaRPr>
          </a:p>
          <a:p>
            <a:r>
              <a:rPr lang="en-US" dirty="0" err="1"/>
              <a:t>zararli</a:t>
            </a:r>
            <a:r>
              <a:rPr lang="en-US" dirty="0"/>
              <a:t> 2, N2, H2, </a:t>
            </a:r>
            <a:r>
              <a:rPr lang="en-US" dirty="0" err="1"/>
              <a:t>gazlarni</a:t>
            </a:r>
            <a:r>
              <a:rPr lang="en-US" dirty="0"/>
              <a:t> </a:t>
            </a:r>
            <a:r>
              <a:rPr lang="en-US" dirty="0" err="1"/>
              <a:t>ta’siridan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flyus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maydalangan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shishadan</a:t>
            </a:r>
            <a:r>
              <a:rPr lang="en-US" dirty="0"/>
              <a:t> </a:t>
            </a:r>
            <a:r>
              <a:rPr lang="en-US" dirty="0" err="1"/>
              <a:t>foydalanishni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joyi</a:t>
            </a:r>
            <a:r>
              <a:rPr lang="en-US" dirty="0"/>
              <a:t> </a:t>
            </a:r>
            <a:r>
              <a:rPr lang="en-US" dirty="0" err="1"/>
              <a:t>tomon</a:t>
            </a:r>
            <a:r>
              <a:rPr lang="en-US" dirty="0"/>
              <a:t> </a:t>
            </a:r>
            <a:r>
              <a:rPr lang="en-US" dirty="0" err="1"/>
              <a:t>elektrodni</a:t>
            </a:r>
            <a:r>
              <a:rPr lang="en-US" dirty="0"/>
              <a:t> </a:t>
            </a:r>
            <a:r>
              <a:rPr lang="en-US" dirty="0" err="1"/>
              <a:t>sarflanishiga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tekisda</a:t>
            </a:r>
            <a:r>
              <a:rPr lang="en-US" dirty="0"/>
              <a:t> </a:t>
            </a:r>
            <a:r>
              <a:rPr lang="en-US" dirty="0" err="1"/>
              <a:t>uzatib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mexanizmni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ham </a:t>
            </a:r>
            <a:r>
              <a:rPr lang="en-US" dirty="0" err="1"/>
              <a:t>ixtiro</a:t>
            </a:r>
            <a:r>
              <a:rPr lang="en-US" dirty="0"/>
              <a:t> </a:t>
            </a:r>
            <a:r>
              <a:rPr lang="en-US" dirty="0" err="1"/>
              <a:t>etdi</a:t>
            </a:r>
            <a:r>
              <a:rPr lang="en-US" dirty="0"/>
              <a:t> (1–</a:t>
            </a:r>
            <a:r>
              <a:rPr lang="en-US" dirty="0" err="1"/>
              <a:t>rasm</a:t>
            </a:r>
            <a:r>
              <a:rPr lang="en-US" dirty="0"/>
              <a:t>, b).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59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5"/>
                </a:solidFill>
                <a:latin typeface="Bodoni MT Black" panose="02070A03080606020203" pitchFamily="18" charset="0"/>
              </a:rPr>
              <a:t>Payvand</a:t>
            </a:r>
            <a:r>
              <a:rPr lang="en-US" dirty="0" smtClean="0">
                <a:solidFill>
                  <a:schemeClr val="accent5"/>
                </a:solidFill>
                <a:latin typeface="Bodoni MT Black" panose="02070A03080606020203" pitchFamily="18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Bodoni MT Black" panose="02070A03080606020203" pitchFamily="18" charset="0"/>
              </a:rPr>
              <a:t>birikmalar</a:t>
            </a:r>
            <a:r>
              <a:rPr lang="en-US" dirty="0" smtClean="0">
                <a:solidFill>
                  <a:schemeClr val="accent5"/>
                </a:solidFill>
                <a:latin typeface="Bodoni MT Black" panose="02070A03080606020203" pitchFamily="18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Bodoni MT Black" panose="02070A03080606020203" pitchFamily="18" charset="0"/>
              </a:rPr>
              <a:t>va</a:t>
            </a:r>
            <a:r>
              <a:rPr lang="en-US" dirty="0" smtClean="0">
                <a:solidFill>
                  <a:schemeClr val="accent5"/>
                </a:solidFill>
                <a:latin typeface="Bodoni MT Black" panose="02070A03080606020203" pitchFamily="18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Bodoni MT Black" panose="02070A03080606020203" pitchFamily="18" charset="0"/>
              </a:rPr>
              <a:t>choklarning</a:t>
            </a:r>
            <a:r>
              <a:rPr lang="en-US" dirty="0" smtClean="0">
                <a:solidFill>
                  <a:schemeClr val="accent5"/>
                </a:solidFill>
                <a:latin typeface="Bodoni MT Black" panose="02070A03080606020203" pitchFamily="18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Bodoni MT Black" panose="02070A03080606020203" pitchFamily="18" charset="0"/>
              </a:rPr>
              <a:t>asosiy</a:t>
            </a:r>
            <a:r>
              <a:rPr lang="en-US" dirty="0" smtClean="0">
                <a:solidFill>
                  <a:schemeClr val="accent5"/>
                </a:solidFill>
                <a:latin typeface="Bodoni MT Black" panose="02070A03080606020203" pitchFamily="18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Bodoni MT Black" panose="02070A03080606020203" pitchFamily="18" charset="0"/>
              </a:rPr>
              <a:t>turlari</a:t>
            </a:r>
            <a:r>
              <a:rPr lang="en-US" dirty="0" smtClean="0">
                <a:solidFill>
                  <a:schemeClr val="accent5"/>
                </a:solidFill>
                <a:latin typeface="Bodoni MT Black" panose="02070A03080606020203" pitchFamily="18" charset="0"/>
              </a:rPr>
              <a:t> 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6250" t="29753" r="28125" b="35926"/>
          <a:stretch/>
        </p:blipFill>
        <p:spPr>
          <a:xfrm>
            <a:off x="838200" y="1825625"/>
            <a:ext cx="10283558" cy="4351338"/>
          </a:xfrm>
          <a:prstGeom prst="rect">
            <a:avLst/>
          </a:prstGeom>
          <a:ln w="92075" cmpd="thinThick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5146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1907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Kelberg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qoplamali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metall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elektrodlardan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foydalanishni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tavsiya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elektrodlar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metallami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dastaki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payvandlashda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qoplama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erib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yoyni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barqaror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yonishi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ta’minlanib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vanna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zararli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gazlari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ta’siridan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himoyalanib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sifatli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choklar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payvandlash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mashinalar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yangi-yangi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payvandlash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usullar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metallami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flyus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qatlami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elektroshlak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plazma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payvandlash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usullar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yaratildi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Hozirda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usullar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mavjuddir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68600" y="591234"/>
            <a:ext cx="8064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Payvand</a:t>
            </a:r>
            <a:r>
              <a:rPr lang="en-US" sz="3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birikmalar</a:t>
            </a:r>
            <a:r>
              <a:rPr lang="en-US" sz="3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va</a:t>
            </a:r>
            <a:r>
              <a:rPr lang="en-US" sz="3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choklarning</a:t>
            </a:r>
            <a:r>
              <a:rPr lang="en-US" sz="3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asosiy</a:t>
            </a:r>
            <a:r>
              <a:rPr lang="en-US" sz="3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turlari</a:t>
            </a:r>
            <a:r>
              <a:rPr lang="en-US" sz="3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endParaRPr lang="ru-RU" sz="3600" dirty="0"/>
          </a:p>
        </p:txBody>
      </p:sp>
      <p:pic>
        <p:nvPicPr>
          <p:cNvPr id="1026" name="Picture 2" descr="http://zabavnik.club/wp-content/uploads/45-7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799503"/>
            <a:ext cx="4911724" cy="277274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686" y="4163681"/>
            <a:ext cx="2408569" cy="2408569"/>
          </a:xfrm>
          <a:prstGeom prst="rect">
            <a:avLst/>
          </a:prstGeom>
          <a:effectLst>
            <a:glow rad="1270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1777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chemeClr val="accent5"/>
                </a:solidFill>
                <a:latin typeface="Arial Black" panose="020B0A04020102020204" pitchFamily="34" charset="0"/>
              </a:rPr>
              <a:t>Payvand</a:t>
            </a:r>
            <a:r>
              <a:rPr lang="en-US" sz="4800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 </a:t>
            </a:r>
            <a:r>
              <a:rPr lang="en-US" sz="4800" dirty="0" err="1" smtClean="0">
                <a:solidFill>
                  <a:schemeClr val="accent5"/>
                </a:solidFill>
                <a:latin typeface="Arial Black" panose="020B0A04020102020204" pitchFamily="34" charset="0"/>
              </a:rPr>
              <a:t>birikma</a:t>
            </a:r>
            <a:endParaRPr lang="ru-RU" sz="48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1587500"/>
            <a:ext cx="11112500" cy="4589463"/>
          </a:xfrm>
        </p:spPr>
        <p:txBody>
          <a:bodyPr/>
          <a:lstStyle/>
          <a:p>
            <a:r>
              <a:rPr lang="en-US" dirty="0" err="1"/>
              <a:t>Payvand</a:t>
            </a:r>
            <a:r>
              <a:rPr lang="en-US" dirty="0"/>
              <a:t> </a:t>
            </a:r>
            <a:r>
              <a:rPr lang="en-US" dirty="0" err="1"/>
              <a:t>chok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biriktirilgan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to’plami</a:t>
            </a:r>
            <a:r>
              <a:rPr lang="en-US" dirty="0"/>
              <a:t> </a:t>
            </a:r>
            <a:r>
              <a:rPr lang="en-US" dirty="0" err="1"/>
              <a:t>payvand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birikma</a:t>
            </a:r>
            <a:r>
              <a:rPr lang="en-US" dirty="0"/>
              <a:t> deb </a:t>
            </a:r>
            <a:r>
              <a:rPr lang="en-US" dirty="0" err="1"/>
              <a:t>yuritiladi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Payvandlash </a:t>
            </a:r>
            <a:r>
              <a:rPr lang="en-US" dirty="0" err="1"/>
              <a:t>yo’li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ajralmaydigan</a:t>
            </a:r>
            <a:r>
              <a:rPr lang="en-US" dirty="0"/>
              <a:t> </a:t>
            </a:r>
            <a:r>
              <a:rPr lang="en-US" dirty="0" err="1"/>
              <a:t>konstruksiyalar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tayyorlashda</a:t>
            </a:r>
            <a:r>
              <a:rPr lang="en-US" dirty="0"/>
              <a:t> </a:t>
            </a:r>
            <a:r>
              <a:rPr lang="en-US" dirty="0" err="1"/>
              <a:t>payvand</a:t>
            </a:r>
            <a:r>
              <a:rPr lang="en-US" dirty="0"/>
              <a:t> </a:t>
            </a:r>
            <a:r>
              <a:rPr lang="en-US" dirty="0" err="1"/>
              <a:t>birikmalarning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xillaridan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, </a:t>
            </a:r>
            <a:r>
              <a:rPr lang="en-US" dirty="0" err="1"/>
              <a:t>ko’proq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xillariga</a:t>
            </a:r>
            <a:r>
              <a:rPr lang="en-US" dirty="0"/>
              <a:t> </a:t>
            </a:r>
            <a:r>
              <a:rPr lang="en-US" dirty="0" err="1"/>
              <a:t>uchma-uch</a:t>
            </a:r>
            <a:r>
              <a:rPr lang="en-US" dirty="0"/>
              <a:t>, </a:t>
            </a:r>
            <a:r>
              <a:rPr lang="en-US" dirty="0" err="1"/>
              <a:t>ustma-ust</a:t>
            </a:r>
            <a:r>
              <a:rPr lang="en-US" dirty="0"/>
              <a:t>, </a:t>
            </a:r>
            <a:r>
              <a:rPr lang="en-US" dirty="0" err="1"/>
              <a:t>burchak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tavraviy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8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5"/>
                </a:solidFill>
                <a:latin typeface="Arial Black" panose="020B0A04020102020204" pitchFamily="34" charset="0"/>
              </a:rPr>
              <a:t>Payvand</a:t>
            </a:r>
            <a:r>
              <a:rPr lang="en-US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Arial Black" panose="020B0A04020102020204" pitchFamily="34" charset="0"/>
              </a:rPr>
              <a:t>birikma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1000" y="1312863"/>
            <a:ext cx="65024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5"/>
                </a:solidFill>
                <a:latin typeface="Arial Black" panose="020B0A04020102020204" pitchFamily="34" charset="0"/>
              </a:rPr>
              <a:t>Payvand</a:t>
            </a:r>
            <a:r>
              <a:rPr lang="en-US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Arial Black" panose="020B0A04020102020204" pitchFamily="34" charset="0"/>
              </a:rPr>
              <a:t>birikma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0" y="1512093"/>
            <a:ext cx="6819900" cy="5114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78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68</Words>
  <Application>Microsoft Office PowerPoint</Application>
  <PresentationFormat>Широкоэкранный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Algerian</vt:lpstr>
      <vt:lpstr>Arial</vt:lpstr>
      <vt:lpstr>Arial Black</vt:lpstr>
      <vt:lpstr>Bodoni MT Black</vt:lpstr>
      <vt:lpstr>Calibri</vt:lpstr>
      <vt:lpstr>Calibri Light</vt:lpstr>
      <vt:lpstr>Тема Office</vt:lpstr>
      <vt:lpstr>Payvand birikmalar va choklarning asosiy turlari </vt:lpstr>
      <vt:lpstr>Payvand birikmalar va choklarning asosiy turlari </vt:lpstr>
      <vt:lpstr>Payvand birikmalar va choklarning asosiy turlari </vt:lpstr>
      <vt:lpstr>Payvand birikmalar va choklarning asosiy turlari </vt:lpstr>
      <vt:lpstr>Презентация PowerPoint</vt:lpstr>
      <vt:lpstr>Payvand birikma</vt:lpstr>
      <vt:lpstr>Payvand birikma</vt:lpstr>
      <vt:lpstr>Payvand birikma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Payvand birikmalar va choklarning asosiy turlari</dc:title>
  <dc:creator>Payvandlash</dc:creator>
  <cp:lastModifiedBy>Payvandlash</cp:lastModifiedBy>
  <cp:revision>2</cp:revision>
  <dcterms:created xsi:type="dcterms:W3CDTF">2021-09-10T13:04:21Z</dcterms:created>
  <dcterms:modified xsi:type="dcterms:W3CDTF">2021-09-10T13:11:24Z</dcterms:modified>
</cp:coreProperties>
</file>