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31683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717032"/>
            <a:ext cx="7776864" cy="18722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к сделать усилитель звука: схемы, необходимые материалы, этапы сбор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130453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81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938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293096"/>
            <a:ext cx="8291264" cy="183306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⚡️Как сделать колонку для телефона | radiochipi.r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74" y="260648"/>
            <a:ext cx="4725358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44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0103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645024"/>
            <a:ext cx="8219256" cy="24811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УСИЛИТЕЛИ ЗВУКА СВОИМИ РУК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10" y="260648"/>
            <a:ext cx="4462954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58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33703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717032"/>
            <a:ext cx="8147248" cy="240913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Схема усилителя мощности на микросхеме TDA4935 (15-30Вт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7448"/>
            <a:ext cx="5830570" cy="4580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407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58641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05064"/>
            <a:ext cx="8219256" cy="212109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Простой усилитель на КТ837 | Своими мозгами | Яндекс Дзе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417" y="332656"/>
            <a:ext cx="6060927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1297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Самурай</dc:creator>
  <cp:lastModifiedBy>AVtech</cp:lastModifiedBy>
  <cp:revision>1</cp:revision>
  <dcterms:created xsi:type="dcterms:W3CDTF">2022-02-05T07:41:58Z</dcterms:created>
  <dcterms:modified xsi:type="dcterms:W3CDTF">2022-02-05T07:46:37Z</dcterms:modified>
</cp:coreProperties>
</file>