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DC0A-05A5-4898-95F7-34CEAA141E82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8721-FB6B-48E7-AA89-D76DFE2EB14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DC0A-05A5-4898-95F7-34CEAA141E82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8721-FB6B-48E7-AA89-D76DFE2EB1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DC0A-05A5-4898-95F7-34CEAA141E82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8721-FB6B-48E7-AA89-D76DFE2EB1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DC0A-05A5-4898-95F7-34CEAA141E82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8721-FB6B-48E7-AA89-D76DFE2EB1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DC0A-05A5-4898-95F7-34CEAA141E82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8721-FB6B-48E7-AA89-D76DFE2EB1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DC0A-05A5-4898-95F7-34CEAA141E82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8721-FB6B-48E7-AA89-D76DFE2EB1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DC0A-05A5-4898-95F7-34CEAA141E82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8721-FB6B-48E7-AA89-D76DFE2EB14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DC0A-05A5-4898-95F7-34CEAA141E82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8721-FB6B-48E7-AA89-D76DFE2EB1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DC0A-05A5-4898-95F7-34CEAA141E82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8721-FB6B-48E7-AA89-D76DFE2EB1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DC0A-05A5-4898-95F7-34CEAA141E82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8721-FB6B-48E7-AA89-D76DFE2EB1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DC0A-05A5-4898-95F7-34CEAA141E82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8721-FB6B-48E7-AA89-D76DFE2EB14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D5DDC0A-05A5-4898-95F7-34CEAA141E82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5BE8721-FB6B-48E7-AA89-D76DFE2EB14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8964488" cy="4248472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/>
              <a:t>Domnada</a:t>
            </a:r>
            <a:r>
              <a:rPr lang="en-US" sz="2400" dirty="0"/>
              <a:t> </a:t>
            </a:r>
            <a:r>
              <a:rPr lang="en-US" sz="2400" dirty="0" err="1"/>
              <a:t>suyuqlantirilgan</a:t>
            </a:r>
            <a:r>
              <a:rPr lang="en-US" sz="2400" dirty="0"/>
              <a:t> </a:t>
            </a:r>
            <a:r>
              <a:rPr lang="en-US" sz="2400" dirty="0" err="1"/>
              <a:t>cho‘yan</a:t>
            </a:r>
            <a:r>
              <a:rPr lang="en-US" sz="2400" dirty="0"/>
              <a:t> </a:t>
            </a:r>
            <a:r>
              <a:rPr lang="en-US" sz="2400" dirty="0" err="1"/>
              <a:t>tarkibida</a:t>
            </a:r>
            <a:r>
              <a:rPr lang="en-US" sz="2400" dirty="0"/>
              <a:t> 93% </a:t>
            </a:r>
            <a:r>
              <a:rPr lang="en-US" sz="2400" dirty="0" err="1"/>
              <a:t>atrofida</a:t>
            </a:r>
            <a:r>
              <a:rPr lang="en-US" sz="2400" dirty="0"/>
              <a:t> </a:t>
            </a:r>
            <a:r>
              <a:rPr lang="en-US" sz="2400" dirty="0" err="1"/>
              <a:t>temir</a:t>
            </a:r>
            <a:r>
              <a:rPr lang="en-US" sz="2400" dirty="0"/>
              <a:t>, 4,5%. </a:t>
            </a:r>
            <a:r>
              <a:rPr lang="en-US" sz="2400" dirty="0" err="1"/>
              <a:t>gacha</a:t>
            </a:r>
            <a:r>
              <a:rPr lang="en-US" sz="2400" dirty="0"/>
              <a:t> </a:t>
            </a:r>
            <a:r>
              <a:rPr lang="en-US" sz="2400" dirty="0" err="1"/>
              <a:t>uglerod</a:t>
            </a:r>
            <a:r>
              <a:rPr lang="en-US" sz="2400" dirty="0"/>
              <a:t>, 0,5—2% </a:t>
            </a:r>
            <a:r>
              <a:rPr lang="en-US" sz="2400" dirty="0" err="1"/>
              <a:t>kremniy</a:t>
            </a:r>
            <a:r>
              <a:rPr lang="en-US" sz="2400" dirty="0"/>
              <a:t>, 1—3% </a:t>
            </a:r>
            <a:r>
              <a:rPr lang="en-US" sz="2400" dirty="0" err="1"/>
              <a:t>marganes</a:t>
            </a:r>
            <a:r>
              <a:rPr lang="en-US" sz="2400" dirty="0"/>
              <a:t>, 0,02-2,5% </a:t>
            </a:r>
            <a:r>
              <a:rPr lang="en-US" sz="2400" dirty="0" err="1"/>
              <a:t>fosfor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0,005—0,08% </a:t>
            </a:r>
            <a:r>
              <a:rPr lang="en-US" sz="2400" dirty="0" err="1"/>
              <a:t>oltingugurt</a:t>
            </a:r>
            <a:r>
              <a:rPr lang="en-US" sz="2400" dirty="0"/>
              <a:t> </a:t>
            </a:r>
            <a:r>
              <a:rPr lang="en-US" sz="2400" dirty="0" err="1"/>
              <a:t>bo‘ladi</a:t>
            </a:r>
            <a:r>
              <a:rPr lang="en-US" sz="2400" dirty="0"/>
              <a:t>. </a:t>
            </a:r>
            <a:r>
              <a:rPr lang="en-US" sz="2400" dirty="0" err="1"/>
              <a:t>Cho'yan</a:t>
            </a:r>
            <a:r>
              <a:rPr lang="en-US" sz="2400" dirty="0"/>
              <a:t> </a:t>
            </a:r>
            <a:r>
              <a:rPr lang="en-US" sz="2400" dirty="0" err="1"/>
              <a:t>mo‘rt</a:t>
            </a:r>
            <a:r>
              <a:rPr lang="en-US" sz="2400" dirty="0"/>
              <a:t>, </a:t>
            </a:r>
            <a:r>
              <a:rPr lang="en-US" sz="2400" dirty="0" err="1"/>
              <a:t>bolg‘alanmaydi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prokatka</a:t>
            </a:r>
            <a:r>
              <a:rPr lang="en-US" sz="2400" dirty="0"/>
              <a:t> </a:t>
            </a:r>
            <a:r>
              <a:rPr lang="en-US" sz="2400" dirty="0" err="1"/>
              <a:t>qilinmaydi</a:t>
            </a:r>
            <a:r>
              <a:rPr lang="en-US" sz="2400" dirty="0"/>
              <a:t> (</a:t>
            </a:r>
            <a:r>
              <a:rPr lang="en-US" sz="2400" dirty="0" err="1"/>
              <a:t>chig‘irlanmaydi</a:t>
            </a:r>
            <a:r>
              <a:rPr lang="en-US" sz="2400" dirty="0"/>
              <a:t>). </a:t>
            </a:r>
            <a:r>
              <a:rPr lang="ru-RU" sz="2400" dirty="0" err="1"/>
              <a:t>Cho‘yan</a:t>
            </a:r>
            <a:r>
              <a:rPr lang="ru-RU" sz="2400" dirty="0"/>
              <a:t> </a:t>
            </a:r>
            <a:r>
              <a:rPr lang="ru-RU" sz="2400" dirty="0" err="1"/>
              <a:t>ikki</a:t>
            </a:r>
            <a:r>
              <a:rPr lang="ru-RU" sz="2400" dirty="0"/>
              <a:t> </a:t>
            </a:r>
            <a:r>
              <a:rPr lang="ru-RU" sz="2400" dirty="0" err="1"/>
              <a:t>xil</a:t>
            </a:r>
            <a:r>
              <a:rPr lang="ru-RU" sz="2400" dirty="0"/>
              <a:t>: </a:t>
            </a:r>
            <a:r>
              <a:rPr lang="ru-RU" sz="2400" dirty="0" err="1"/>
              <a:t>kulrang</a:t>
            </a:r>
            <a:r>
              <a:rPr lang="ru-RU" sz="2400" dirty="0"/>
              <a:t> </a:t>
            </a:r>
            <a:r>
              <a:rPr lang="ru-RU" sz="2400" dirty="0" err="1"/>
              <a:t>va</a:t>
            </a:r>
            <a:r>
              <a:rPr lang="ru-RU" sz="2400" dirty="0"/>
              <a:t> </a:t>
            </a:r>
            <a:r>
              <a:rPr lang="ru-RU" sz="2400" dirty="0" err="1"/>
              <a:t>oq</a:t>
            </a:r>
            <a:r>
              <a:rPr lang="ru-RU" sz="2400" dirty="0"/>
              <a:t> </a:t>
            </a:r>
            <a:r>
              <a:rPr lang="ru-RU" sz="2400" dirty="0" err="1"/>
              <a:t>boiadi</a:t>
            </a:r>
            <a:r>
              <a:rPr lang="ru-RU" sz="2400" dirty="0"/>
              <a:t>.</a:t>
            </a:r>
          </a:p>
          <a:p>
            <a:pPr algn="just"/>
            <a:r>
              <a:rPr lang="en-US" sz="2400" dirty="0" err="1"/>
              <a:t>Kulrang</a:t>
            </a:r>
            <a:r>
              <a:rPr lang="en-US" sz="2400" dirty="0"/>
              <a:t> </a:t>
            </a:r>
            <a:r>
              <a:rPr lang="en-US" sz="2400" dirty="0" err="1"/>
              <a:t>cho'yan</a:t>
            </a:r>
            <a:r>
              <a:rPr lang="en-US" sz="2400" dirty="0"/>
              <a:t> </a:t>
            </a:r>
            <a:r>
              <a:rPr lang="en-US" sz="2400" dirty="0" err="1"/>
              <a:t>tarkibidagi</a:t>
            </a:r>
            <a:r>
              <a:rPr lang="en-US" sz="2400" dirty="0"/>
              <a:t> </a:t>
            </a:r>
            <a:r>
              <a:rPr lang="en-US" sz="2400" dirty="0" err="1"/>
              <a:t>uglerodgrafit</a:t>
            </a:r>
            <a:r>
              <a:rPr lang="en-US" sz="2400" dirty="0"/>
              <a:t> </a:t>
            </a:r>
            <a:r>
              <a:rPr lang="en-US" sz="2400" dirty="0" err="1"/>
              <a:t>holidabo‘ladi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sindirilganda</a:t>
            </a:r>
            <a:r>
              <a:rPr lang="en-US" sz="2400" dirty="0"/>
              <a:t> </a:t>
            </a:r>
            <a:r>
              <a:rPr lang="en-US" sz="2400" dirty="0" err="1"/>
              <a:t>kulrang</a:t>
            </a:r>
            <a:r>
              <a:rPr lang="en-US" sz="2400" dirty="0"/>
              <a:t> </a:t>
            </a:r>
            <a:r>
              <a:rPr lang="en-US" sz="2400" dirty="0" err="1"/>
              <a:t>tusli</a:t>
            </a:r>
            <a:r>
              <a:rPr lang="en-US" sz="2400" dirty="0"/>
              <a:t> </a:t>
            </a:r>
            <a:r>
              <a:rPr lang="en-US" sz="2400" dirty="0" err="1"/>
              <a:t>bo£ladi</a:t>
            </a:r>
            <a:r>
              <a:rPr lang="en-US" sz="2400" dirty="0"/>
              <a:t>. </a:t>
            </a:r>
            <a:r>
              <a:rPr lang="en-US" sz="2400" dirty="0" err="1"/>
              <a:t>Fexnikada</a:t>
            </a:r>
            <a:r>
              <a:rPr lang="en-US" sz="2400" dirty="0"/>
              <a:t> u </a:t>
            </a:r>
            <a:r>
              <a:rPr lang="en-US" sz="2400" dirty="0" err="1"/>
              <a:t>quyish</a:t>
            </a:r>
            <a:r>
              <a:rPr lang="en-US" sz="2400" dirty="0"/>
              <a:t> (</a:t>
            </a:r>
            <a:r>
              <a:rPr lang="en-US" sz="2400" dirty="0" err="1"/>
              <a:t>mashinalarning</a:t>
            </a:r>
            <a:r>
              <a:rPr lang="en-US" sz="2400" dirty="0"/>
              <a:t> </a:t>
            </a:r>
            <a:r>
              <a:rPr lang="en-US" sz="2400" dirty="0" err="1"/>
              <a:t>og‘ir</a:t>
            </a:r>
            <a:r>
              <a:rPr lang="en-US" sz="2400" dirty="0"/>
              <a:t> </a:t>
            </a:r>
            <a:r>
              <a:rPr lang="en-US" sz="2400" dirty="0" err="1"/>
              <a:t>qismlarini</a:t>
            </a:r>
            <a:r>
              <a:rPr lang="en-US" sz="2400" dirty="0"/>
              <a:t>, </a:t>
            </a:r>
            <a:r>
              <a:rPr lang="en-US" sz="2400" dirty="0" err="1"/>
              <a:t>maxoviklar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h. </a:t>
            </a:r>
            <a:r>
              <a:rPr lang="en-US" sz="2400" dirty="0" err="1"/>
              <a:t>quyish</a:t>
            </a:r>
            <a:r>
              <a:rPr lang="en-US" sz="2400" dirty="0"/>
              <a:t>)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ishlatiladi</a:t>
            </a:r>
            <a:r>
              <a:rPr lang="en-US" sz="2400" dirty="0"/>
              <a:t>.</a:t>
            </a:r>
            <a:endParaRPr lang="ru-RU" sz="2400" dirty="0"/>
          </a:p>
          <a:p>
            <a:pPr algn="just"/>
            <a:r>
              <a:rPr lang="en-US" sz="2400" dirty="0"/>
              <a:t>O q </a:t>
            </a:r>
            <a:r>
              <a:rPr lang="ru-RU" sz="2400" dirty="0"/>
              <a:t>с</a:t>
            </a:r>
            <a:r>
              <a:rPr lang="en-US" sz="2400" dirty="0"/>
              <a:t> h </a:t>
            </a:r>
            <a:r>
              <a:rPr lang="ru-RU" sz="2400" dirty="0"/>
              <a:t>о</a:t>
            </a:r>
            <a:r>
              <a:rPr lang="en-US" sz="2400" dirty="0"/>
              <a:t> ‘ </a:t>
            </a:r>
            <a:r>
              <a:rPr lang="ru-RU" sz="2400" dirty="0"/>
              <a:t>у</a:t>
            </a:r>
            <a:r>
              <a:rPr lang="en-US" sz="2400" dirty="0"/>
              <a:t> a n </a:t>
            </a:r>
            <a:r>
              <a:rPr lang="en-US" sz="2400" dirty="0" err="1"/>
              <a:t>tarkibida</a:t>
            </a:r>
            <a:r>
              <a:rPr lang="en-US" sz="2400" dirty="0"/>
              <a:t> </a:t>
            </a:r>
            <a:r>
              <a:rPr lang="en-US" sz="2400" dirty="0" err="1"/>
              <a:t>uglerod</a:t>
            </a:r>
            <a:r>
              <a:rPr lang="en-US" sz="2400" dirty="0"/>
              <a:t> </a:t>
            </a:r>
            <a:r>
              <a:rPr lang="en-US" sz="2400" dirty="0" err="1"/>
              <a:t>asosan</a:t>
            </a:r>
            <a:r>
              <a:rPr lang="en-US" sz="2400" dirty="0"/>
              <a:t> </a:t>
            </a:r>
            <a:r>
              <a:rPr lang="en-US" sz="2400" dirty="0" err="1"/>
              <a:t>sementit</a:t>
            </a:r>
            <a:r>
              <a:rPr lang="en-US" sz="2400" dirty="0"/>
              <a:t> Fe3C </a:t>
            </a:r>
            <a:r>
              <a:rPr lang="en-US" sz="2400" dirty="0" err="1"/>
              <a:t>holida</a:t>
            </a:r>
            <a:r>
              <a:rPr lang="en-US" sz="2400" dirty="0"/>
              <a:t> </a:t>
            </a:r>
            <a:r>
              <a:rPr lang="en-US" sz="2400" dirty="0" err="1"/>
              <a:t>bo‘ladi</a:t>
            </a:r>
            <a:r>
              <a:rPr lang="en-US" sz="2400" dirty="0"/>
              <a:t>, u </a:t>
            </a:r>
            <a:r>
              <a:rPr lang="en-US" sz="2400" dirty="0" err="1"/>
              <a:t>kulrangdan</a:t>
            </a:r>
            <a:r>
              <a:rPr lang="en-US" sz="2400" dirty="0"/>
              <a:t> </a:t>
            </a:r>
            <a:r>
              <a:rPr lang="en-US" sz="2400" dirty="0" err="1"/>
              <a:t>oqroq</a:t>
            </a:r>
            <a:r>
              <a:rPr lang="en-US" sz="2400" dirty="0"/>
              <a:t>. </a:t>
            </a:r>
            <a:r>
              <a:rPr lang="en-US" sz="2400" dirty="0" err="1"/>
              <a:t>Oq</a:t>
            </a:r>
            <a:r>
              <a:rPr lang="en-US" sz="2400" dirty="0"/>
              <a:t> </a:t>
            </a:r>
            <a:r>
              <a:rPr lang="en-US" sz="2400" dirty="0" err="1"/>
              <a:t>cho‘yanning</a:t>
            </a:r>
            <a:r>
              <a:rPr lang="en-US" sz="2400" dirty="0"/>
              <a:t> </a:t>
            </a:r>
            <a:r>
              <a:rPr lang="en-US" sz="2400" dirty="0" err="1"/>
              <a:t>hammasi</a:t>
            </a:r>
            <a:r>
              <a:rPr lang="en-US" sz="2400" dirty="0"/>
              <a:t> </a:t>
            </a:r>
            <a:r>
              <a:rPr lang="en-US" sz="2400" dirty="0" err="1"/>
              <a:t>po'latga</a:t>
            </a:r>
            <a:r>
              <a:rPr lang="en-US" sz="2400" dirty="0"/>
              <a:t> </a:t>
            </a:r>
            <a:r>
              <a:rPr lang="en-US" sz="2400" dirty="0" err="1"/>
              <a:t>aylantirish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ketadi</a:t>
            </a:r>
            <a:r>
              <a:rPr lang="en-US" sz="2400" dirty="0"/>
              <a:t>.</a:t>
            </a:r>
            <a:endParaRPr lang="ru-RU" sz="2400" dirty="0"/>
          </a:p>
          <a:p>
            <a:pPr algn="just"/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400" b="1" dirty="0" err="1"/>
              <a:t>Konstruk</a:t>
            </a:r>
            <a:r>
              <a:rPr lang="uz-Cyrl-UZ" sz="4400" b="1" dirty="0"/>
              <a:t>s</a:t>
            </a:r>
            <a:r>
              <a:rPr lang="en-US" sz="4400" b="1" dirty="0"/>
              <a:t>ion </a:t>
            </a:r>
            <a:r>
              <a:rPr lang="en-US" sz="4400" b="1" dirty="0" err="1"/>
              <a:t>po‘lat</a:t>
            </a:r>
            <a:r>
              <a:rPr lang="en-US" sz="4400" b="1" dirty="0"/>
              <a:t> </a:t>
            </a:r>
            <a:r>
              <a:rPr lang="en-US" sz="4400" b="1" dirty="0" err="1"/>
              <a:t>va</a:t>
            </a:r>
            <a:r>
              <a:rPr lang="en-US" sz="4400" b="1" dirty="0"/>
              <a:t> </a:t>
            </a:r>
            <a:r>
              <a:rPr lang="en-US" sz="4400" b="1" dirty="0" err="1"/>
              <a:t>qotishmalar</a:t>
            </a:r>
            <a:r>
              <a:rPr lang="en-US" sz="4400" b="1" dirty="0"/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95212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75656" y="188640"/>
            <a:ext cx="6400800" cy="609248"/>
          </a:xfrm>
        </p:spPr>
        <p:txBody>
          <a:bodyPr/>
          <a:lstStyle/>
          <a:p>
            <a:pPr marL="45720" indent="0">
              <a:buNone/>
            </a:pPr>
            <a:r>
              <a:rPr lang="en-US" sz="2400" b="1" dirty="0" err="1"/>
              <a:t>Konstruk</a:t>
            </a:r>
            <a:r>
              <a:rPr lang="uz-Cyrl-UZ" sz="2400" b="1" dirty="0"/>
              <a:t>s</a:t>
            </a:r>
            <a:r>
              <a:rPr lang="en-US" sz="2400" b="1" dirty="0"/>
              <a:t>ion </a:t>
            </a:r>
            <a:r>
              <a:rPr lang="en-US" sz="2400" b="1" dirty="0" err="1"/>
              <a:t>po‘lat</a:t>
            </a:r>
            <a:r>
              <a:rPr lang="en-US" sz="2400" b="1" dirty="0"/>
              <a:t> </a:t>
            </a:r>
            <a:r>
              <a:rPr lang="en-US" sz="2400" b="1" dirty="0" err="1"/>
              <a:t>va</a:t>
            </a:r>
            <a:r>
              <a:rPr lang="en-US" sz="2400" b="1" dirty="0"/>
              <a:t> </a:t>
            </a:r>
            <a:r>
              <a:rPr lang="en-US" sz="2400" b="1" dirty="0" err="1"/>
              <a:t>qotishmalar</a:t>
            </a:r>
            <a:r>
              <a:rPr lang="en-US" sz="2400" b="1" dirty="0"/>
              <a:t>.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83032" y="764704"/>
            <a:ext cx="8964488" cy="424847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800" dirty="0" err="1"/>
              <a:t>Qattiq</a:t>
            </a:r>
            <a:r>
              <a:rPr lang="en-US" sz="1800" dirty="0"/>
              <a:t> p o ‘</a:t>
            </a:r>
            <a:r>
              <a:rPr lang="en-US" sz="1800" dirty="0" err="1"/>
              <a:t>latda</a:t>
            </a:r>
            <a:r>
              <a:rPr lang="en-US" sz="1800" dirty="0"/>
              <a:t> </a:t>
            </a:r>
            <a:r>
              <a:rPr lang="en-US" sz="1800" dirty="0" err="1"/>
              <a:t>uglerodning</a:t>
            </a:r>
            <a:r>
              <a:rPr lang="en-US" sz="1800" dirty="0"/>
              <a:t> </a:t>
            </a:r>
            <a:r>
              <a:rPr lang="en-US" sz="1800" dirty="0" err="1"/>
              <a:t>miqdori</a:t>
            </a:r>
            <a:r>
              <a:rPr lang="en-US" sz="1800" dirty="0"/>
              <a:t> 0,3 </a:t>
            </a:r>
            <a:r>
              <a:rPr lang="en-US" sz="1800" dirty="0" err="1"/>
              <a:t>dan</a:t>
            </a:r>
            <a:r>
              <a:rPr lang="en-US" sz="1800" dirty="0"/>
              <a:t> 1,7% </a:t>
            </a:r>
            <a:r>
              <a:rPr lang="en-US" sz="1800" dirty="0" err="1"/>
              <a:t>gacha</a:t>
            </a:r>
            <a:r>
              <a:rPr lang="en-US" sz="1800" dirty="0"/>
              <a:t> </a:t>
            </a:r>
            <a:r>
              <a:rPr lang="en-US" sz="1800" dirty="0" err="1"/>
              <a:t>bo‘ladi</a:t>
            </a:r>
            <a:r>
              <a:rPr lang="en-US" sz="1800" dirty="0"/>
              <a:t>. </a:t>
            </a:r>
            <a:r>
              <a:rPr lang="en-US" sz="1800" dirty="0" err="1"/>
              <a:t>Yumshoq</a:t>
            </a:r>
            <a:r>
              <a:rPr lang="en-US" sz="1800" dirty="0"/>
              <a:t> p </a:t>
            </a:r>
            <a:r>
              <a:rPr lang="ru-RU" sz="1800" dirty="0"/>
              <a:t>о</a:t>
            </a:r>
            <a:r>
              <a:rPr lang="en-US" sz="1800" dirty="0"/>
              <a:t> ‘ 1 a t d a (</a:t>
            </a:r>
            <a:r>
              <a:rPr lang="en-US" sz="1800" dirty="0" err="1"/>
              <a:t>ilgari</a:t>
            </a:r>
            <a:r>
              <a:rPr lang="en-US" sz="1800" dirty="0"/>
              <a:t> u </a:t>
            </a:r>
            <a:r>
              <a:rPr lang="en-US" sz="1800" dirty="0" err="1"/>
              <a:t>bolg‘alanuvchan</a:t>
            </a:r>
            <a:r>
              <a:rPr lang="en-US" sz="1800" dirty="0"/>
              <a:t> </a:t>
            </a:r>
            <a:r>
              <a:rPr lang="en-US" sz="1800" dirty="0" err="1"/>
              <a:t>temir</a:t>
            </a:r>
            <a:r>
              <a:rPr lang="en-US" sz="1800" dirty="0"/>
              <a:t> </a:t>
            </a:r>
            <a:r>
              <a:rPr lang="en-US" sz="1800" dirty="0" err="1"/>
              <a:t>deyilar</a:t>
            </a:r>
            <a:r>
              <a:rPr lang="en-US" sz="1800" dirty="0"/>
              <a:t> </a:t>
            </a:r>
            <a:r>
              <a:rPr lang="en-US" sz="1800" dirty="0" err="1"/>
              <a:t>edi</a:t>
            </a:r>
            <a:r>
              <a:rPr lang="en-US" sz="1800" dirty="0"/>
              <a:t>) 0,3% </a:t>
            </a:r>
            <a:r>
              <a:rPr lang="en-US" sz="1800" dirty="0" err="1"/>
              <a:t>gacha</a:t>
            </a:r>
            <a:r>
              <a:rPr lang="en-US" sz="1800" dirty="0"/>
              <a:t> </a:t>
            </a:r>
            <a:r>
              <a:rPr lang="en-US" sz="1800" dirty="0" err="1"/>
              <a:t>uglerod</a:t>
            </a:r>
            <a:r>
              <a:rPr lang="en-US" sz="1800" dirty="0"/>
              <a:t> </a:t>
            </a:r>
            <a:r>
              <a:rPr lang="en-US" sz="1800" dirty="0" err="1"/>
              <a:t>bo‘ladi</a:t>
            </a:r>
            <a:r>
              <a:rPr lang="en-US" sz="1800" dirty="0"/>
              <a:t>. </a:t>
            </a:r>
            <a:r>
              <a:rPr lang="en-US" sz="1800" dirty="0" err="1"/>
              <a:t>Po‘lat</a:t>
            </a:r>
            <a:r>
              <a:rPr lang="en-US" sz="1800" dirty="0"/>
              <a:t> </a:t>
            </a:r>
            <a:r>
              <a:rPr lang="en-US" sz="1800" dirty="0" err="1"/>
              <a:t>cho'yandan</a:t>
            </a:r>
            <a:r>
              <a:rPr lang="en-US" sz="1800" dirty="0"/>
              <a:t> </a:t>
            </a:r>
            <a:r>
              <a:rPr lang="en-US" sz="1800" dirty="0" err="1"/>
              <a:t>farq</a:t>
            </a:r>
            <a:r>
              <a:rPr lang="en-US" sz="1800" dirty="0"/>
              <a:t> </a:t>
            </a:r>
            <a:r>
              <a:rPr lang="en-US" sz="1800" dirty="0" err="1"/>
              <a:t>qilib</a:t>
            </a:r>
            <a:r>
              <a:rPr lang="en-US" sz="1800" dirty="0"/>
              <a:t>, </a:t>
            </a:r>
            <a:r>
              <a:rPr lang="en-US" sz="1800" dirty="0" err="1"/>
              <a:t>oson</a:t>
            </a:r>
            <a:r>
              <a:rPr lang="en-US" sz="1800" dirty="0"/>
              <a:t> </a:t>
            </a:r>
            <a:r>
              <a:rPr lang="en-US" sz="1800" dirty="0" err="1"/>
              <a:t>bolg‘alanadi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prokatka</a:t>
            </a:r>
            <a:r>
              <a:rPr lang="en-US" sz="1800" dirty="0"/>
              <a:t> </a:t>
            </a:r>
            <a:r>
              <a:rPr lang="en-US" sz="1800" dirty="0" err="1"/>
              <a:t>qilinadi</a:t>
            </a:r>
            <a:r>
              <a:rPr lang="en-US" sz="1800" dirty="0"/>
              <a:t>. Fez </a:t>
            </a:r>
            <a:r>
              <a:rPr lang="en-US" sz="1800" dirty="0" err="1"/>
              <a:t>sovitilganda</a:t>
            </a:r>
            <a:r>
              <a:rPr lang="en-US" sz="1800" dirty="0"/>
              <a:t> u </a:t>
            </a:r>
            <a:r>
              <a:rPr lang="en-US" sz="1800" dirty="0" err="1"/>
              <a:t>qattiq</a:t>
            </a:r>
            <a:r>
              <a:rPr lang="en-US" sz="1800" dirty="0"/>
              <a:t>, </a:t>
            </a:r>
            <a:r>
              <a:rPr lang="en-US" sz="1800" dirty="0" err="1"/>
              <a:t>sekin</a:t>
            </a:r>
            <a:r>
              <a:rPr lang="en-US" sz="1800" dirty="0"/>
              <a:t> </a:t>
            </a:r>
            <a:r>
              <a:rPr lang="en-US" sz="1800" dirty="0" err="1"/>
              <a:t>sovitilganda</a:t>
            </a:r>
            <a:r>
              <a:rPr lang="en-US" sz="1800" dirty="0"/>
              <a:t> — </a:t>
            </a:r>
            <a:r>
              <a:rPr lang="en-US" sz="1800" dirty="0" err="1"/>
              <a:t>yumshoq</a:t>
            </a:r>
            <a:r>
              <a:rPr lang="en-US" sz="1800" dirty="0"/>
              <a:t> </a:t>
            </a:r>
            <a:r>
              <a:rPr lang="en-US" sz="1800" dirty="0" err="1"/>
              <a:t>bo‘ladi</a:t>
            </a:r>
            <a:r>
              <a:rPr lang="en-US" sz="1800" dirty="0"/>
              <a:t>. </a:t>
            </a:r>
            <a:r>
              <a:rPr lang="en-US" sz="1800" dirty="0" err="1"/>
              <a:t>Yumshoq</a:t>
            </a:r>
            <a:r>
              <a:rPr lang="en-US" sz="1800" dirty="0"/>
              <a:t> </a:t>
            </a:r>
            <a:r>
              <a:rPr lang="en-US" sz="1800" dirty="0" err="1"/>
              <a:t>po‘latga</a:t>
            </a:r>
            <a:r>
              <a:rPr lang="en-US" sz="1800" dirty="0"/>
              <a:t> </a:t>
            </a:r>
            <a:r>
              <a:rPr lang="en-US" sz="1800" dirty="0" err="1"/>
              <a:t>ishlov</a:t>
            </a:r>
            <a:r>
              <a:rPr lang="en-US" sz="1800" dirty="0"/>
              <a:t> </a:t>
            </a:r>
            <a:r>
              <a:rPr lang="en-US" sz="1800" dirty="0" err="1"/>
              <a:t>berish</a:t>
            </a:r>
            <a:r>
              <a:rPr lang="en-US" sz="1800" dirty="0"/>
              <a:t> </a:t>
            </a:r>
            <a:r>
              <a:rPr lang="en-US" sz="1800" dirty="0" err="1"/>
              <a:t>oson</a:t>
            </a:r>
            <a:r>
              <a:rPr lang="en-US" sz="1800" dirty="0"/>
              <a:t>. </a:t>
            </a:r>
            <a:r>
              <a:rPr lang="en-US" sz="1800" dirty="0" err="1"/>
              <a:t>Undan</a:t>
            </a:r>
            <a:r>
              <a:rPr lang="en-US" sz="1800" dirty="0"/>
              <a:t> mix, </a:t>
            </a:r>
            <a:r>
              <a:rPr lang="en-US" sz="1800" dirty="0" err="1"/>
              <a:t>boltlar</a:t>
            </a:r>
            <a:r>
              <a:rPr lang="en-US" sz="1800" dirty="0"/>
              <a:t>, </a:t>
            </a:r>
            <a:r>
              <a:rPr lang="en-US" sz="1800" dirty="0" err="1"/>
              <a:t>sim</a:t>
            </a:r>
            <a:r>
              <a:rPr lang="en-US" sz="1800" dirty="0"/>
              <a:t>, </a:t>
            </a:r>
            <a:r>
              <a:rPr lang="en-US" sz="1800" dirty="0" err="1"/>
              <a:t>tomga</a:t>
            </a:r>
            <a:r>
              <a:rPr lang="en-US" sz="1800" dirty="0"/>
              <a:t> </a:t>
            </a:r>
            <a:r>
              <a:rPr lang="en-US" sz="1800" dirty="0" err="1"/>
              <a:t>yopiladigan</a:t>
            </a:r>
            <a:r>
              <a:rPr lang="en-US" sz="1800" dirty="0"/>
              <a:t> </a:t>
            </a:r>
            <a:r>
              <a:rPr lang="en-US" sz="1800" dirty="0" err="1"/>
              <a:t>tunuka</a:t>
            </a:r>
            <a:r>
              <a:rPr lang="en-US" sz="1800" dirty="0"/>
              <a:t>, </a:t>
            </a:r>
            <a:r>
              <a:rPr lang="en-US" sz="1800" dirty="0" err="1"/>
              <a:t>mashinalaming</a:t>
            </a:r>
            <a:r>
              <a:rPr lang="en-US" sz="1800" dirty="0"/>
              <a:t> </a:t>
            </a:r>
            <a:r>
              <a:rPr lang="en-US" sz="1800" dirty="0" err="1"/>
              <a:t>detallari</a:t>
            </a:r>
            <a:r>
              <a:rPr lang="en-US" sz="1800" dirty="0"/>
              <a:t> </a:t>
            </a:r>
            <a:r>
              <a:rPr lang="en-US" sz="1800" dirty="0" err="1"/>
              <a:t>tayyorlanadi</a:t>
            </a:r>
            <a:r>
              <a:rPr lang="en-US" sz="1800" dirty="0"/>
              <a:t>. </a:t>
            </a:r>
            <a:r>
              <a:rPr lang="en-US" sz="1800" dirty="0" err="1"/>
              <a:t>Qattiq</a:t>
            </a:r>
            <a:r>
              <a:rPr lang="en-US" sz="1800" dirty="0"/>
              <a:t> </a:t>
            </a:r>
            <a:r>
              <a:rPr lang="en-US" sz="1800" dirty="0" err="1"/>
              <a:t>po‘latdan</a:t>
            </a:r>
            <a:r>
              <a:rPr lang="en-US" sz="1800" dirty="0"/>
              <a:t> </a:t>
            </a:r>
            <a:r>
              <a:rPr lang="en-US" sz="1800" dirty="0" err="1"/>
              <a:t>asboblar</a:t>
            </a:r>
            <a:r>
              <a:rPr lang="en-US" sz="1800" dirty="0"/>
              <a:t> </a:t>
            </a:r>
            <a:r>
              <a:rPr lang="en-US" sz="1800" dirty="0" err="1"/>
              <a:t>yasaladi</a:t>
            </a:r>
            <a:r>
              <a:rPr lang="en-US" sz="1800" dirty="0"/>
              <a:t>.</a:t>
            </a:r>
            <a:endParaRPr lang="ru-RU" sz="1800" dirty="0"/>
          </a:p>
          <a:p>
            <a:pPr algn="just"/>
            <a:r>
              <a:rPr lang="en-US" sz="1800" dirty="0"/>
              <a:t>H </a:t>
            </a:r>
            <a:r>
              <a:rPr lang="en-US" sz="1800" dirty="0" err="1"/>
              <a:t>ozirgi</a:t>
            </a:r>
            <a:r>
              <a:rPr lang="en-US" sz="1800" dirty="0"/>
              <a:t> </a:t>
            </a:r>
            <a:r>
              <a:rPr lang="en-US" sz="1800" dirty="0" err="1"/>
              <a:t>texnikada</a:t>
            </a:r>
            <a:r>
              <a:rPr lang="en-US" sz="1800" dirty="0"/>
              <a:t> </a:t>
            </a:r>
            <a:r>
              <a:rPr lang="en-US" sz="1800" dirty="0" err="1"/>
              <a:t>legirlangan</a:t>
            </a:r>
            <a:r>
              <a:rPr lang="en-US" sz="1800" dirty="0"/>
              <a:t> p o ‘</a:t>
            </a:r>
            <a:r>
              <a:rPr lang="en-US" sz="1800" dirty="0" err="1"/>
              <a:t>latlar</a:t>
            </a:r>
            <a:r>
              <a:rPr lang="en-US" sz="1800" dirty="0"/>
              <a:t> </a:t>
            </a:r>
            <a:r>
              <a:rPr lang="en-US" sz="1800" dirty="0" err="1"/>
              <a:t>katta</a:t>
            </a:r>
            <a:r>
              <a:rPr lang="en-US" sz="1800" dirty="0"/>
              <a:t> </a:t>
            </a:r>
            <a:r>
              <a:rPr lang="en-US" sz="1800" dirty="0" err="1"/>
              <a:t>ahamiyatga</a:t>
            </a:r>
            <a:r>
              <a:rPr lang="en-US" sz="1800" dirty="0"/>
              <a:t> </a:t>
            </a:r>
            <a:r>
              <a:rPr lang="en-US" sz="1800" dirty="0" err="1"/>
              <a:t>ega</a:t>
            </a:r>
            <a:r>
              <a:rPr lang="en-US" sz="1800" dirty="0"/>
              <a:t>. </a:t>
            </a:r>
            <a:r>
              <a:rPr lang="en-US" sz="1800" dirty="0" err="1"/>
              <a:t>Ularning</a:t>
            </a:r>
            <a:r>
              <a:rPr lang="en-US" sz="1800" dirty="0"/>
              <a:t> </a:t>
            </a:r>
            <a:r>
              <a:rPr lang="en-US" sz="1800" dirty="0" err="1"/>
              <a:t>tarkibida</a:t>
            </a:r>
            <a:r>
              <a:rPr lang="en-US" sz="1800" dirty="0"/>
              <a:t> </a:t>
            </a:r>
            <a:r>
              <a:rPr lang="en-US" sz="1800" dirty="0" err="1"/>
              <a:t>legirlovchi</a:t>
            </a:r>
            <a:r>
              <a:rPr lang="en-US" sz="1800" dirty="0"/>
              <a:t> </a:t>
            </a:r>
            <a:r>
              <a:rPr lang="en-US" sz="1800" dirty="0" err="1"/>
              <a:t>elementlar</a:t>
            </a:r>
            <a:r>
              <a:rPr lang="en-US" sz="1800" dirty="0"/>
              <a:t> </a:t>
            </a:r>
            <a:r>
              <a:rPr lang="en-US" sz="1800" dirty="0" err="1"/>
              <a:t>boiadi</a:t>
            </a:r>
            <a:r>
              <a:rPr lang="en-US" sz="1800" dirty="0"/>
              <a:t>, </a:t>
            </a:r>
            <a:r>
              <a:rPr lang="en-US" sz="1800" dirty="0" err="1"/>
              <a:t>bu</a:t>
            </a:r>
            <a:r>
              <a:rPr lang="en-US" sz="1800" dirty="0"/>
              <a:t> </a:t>
            </a:r>
            <a:r>
              <a:rPr lang="en-US" sz="1800" dirty="0" err="1"/>
              <a:t>elem</a:t>
            </a:r>
            <a:r>
              <a:rPr lang="en-US" sz="1800" dirty="0"/>
              <a:t> </a:t>
            </a:r>
            <a:r>
              <a:rPr lang="en-US" sz="1800" dirty="0" err="1"/>
              <a:t>entlarga</a:t>
            </a:r>
            <a:r>
              <a:rPr lang="en-US" sz="1800" dirty="0"/>
              <a:t> </a:t>
            </a:r>
            <a:r>
              <a:rPr lang="en-US" sz="1800" dirty="0" err="1"/>
              <a:t>xrom</a:t>
            </a:r>
            <a:r>
              <a:rPr lang="en-US" sz="1800" dirty="0"/>
              <a:t>, </a:t>
            </a:r>
            <a:r>
              <a:rPr lang="en-US" sz="1800" dirty="0" err="1"/>
              <a:t>nikel</a:t>
            </a:r>
            <a:r>
              <a:rPr lang="en-US" sz="1800" dirty="0"/>
              <a:t>, m </a:t>
            </a:r>
            <a:r>
              <a:rPr lang="en-US" sz="1800" dirty="0" err="1"/>
              <a:t>olibden</a:t>
            </a:r>
            <a:r>
              <a:rPr lang="en-US" sz="1800" dirty="0"/>
              <a:t>, </a:t>
            </a:r>
            <a:r>
              <a:rPr lang="en-US" sz="1800" dirty="0" err="1"/>
              <a:t>vanadiy</a:t>
            </a:r>
            <a:r>
              <a:rPr lang="en-US" sz="1800" dirty="0"/>
              <a:t>, </a:t>
            </a:r>
            <a:r>
              <a:rPr lang="en-US" sz="1800" dirty="0" err="1"/>
              <a:t>volfram</a:t>
            </a:r>
            <a:r>
              <a:rPr lang="en-US" sz="1800" dirty="0"/>
              <a:t>, </a:t>
            </a:r>
            <a:r>
              <a:rPr lang="en-US" sz="1800" dirty="0" err="1"/>
              <a:t>marganes</a:t>
            </a:r>
            <a:r>
              <a:rPr lang="en-US" sz="1800" dirty="0"/>
              <a:t>, </a:t>
            </a:r>
            <a:r>
              <a:rPr lang="en-US" sz="1800" dirty="0" err="1"/>
              <a:t>mis</a:t>
            </a:r>
            <a:r>
              <a:rPr lang="en-US" sz="1800" dirty="0"/>
              <a:t>, </a:t>
            </a:r>
            <a:r>
              <a:rPr lang="en-US" sz="1800" dirty="0" err="1"/>
              <a:t>kremniy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b. </a:t>
            </a:r>
            <a:r>
              <a:rPr lang="en-US" sz="1800" dirty="0" err="1"/>
              <a:t>kiradi</a:t>
            </a:r>
            <a:r>
              <a:rPr lang="en-US" sz="1800" dirty="0"/>
              <a:t>. </a:t>
            </a:r>
            <a:r>
              <a:rPr lang="en-US" sz="1800" dirty="0" err="1"/>
              <a:t>Legirlovchi</a:t>
            </a:r>
            <a:r>
              <a:rPr lang="en-US" sz="1800" dirty="0"/>
              <a:t> </a:t>
            </a:r>
            <a:r>
              <a:rPr lang="en-US" sz="1800" dirty="0" err="1"/>
              <a:t>elementlar</a:t>
            </a:r>
            <a:r>
              <a:rPr lang="en-US" sz="1800" dirty="0"/>
              <a:t> </a:t>
            </a:r>
            <a:r>
              <a:rPr lang="en-US" sz="1800" dirty="0" err="1"/>
              <a:t>poiatg;i</a:t>
            </a:r>
            <a:r>
              <a:rPr lang="en-US" sz="1800" dirty="0"/>
              <a:t> </a:t>
            </a:r>
            <a:r>
              <a:rPr lang="en-US" sz="1800" dirty="0" err="1"/>
              <a:t>muayyan</a:t>
            </a:r>
            <a:r>
              <a:rPr lang="en-US" sz="1800" dirty="0"/>
              <a:t> </a:t>
            </a:r>
            <a:r>
              <a:rPr lang="en-US" sz="1800" dirty="0" err="1"/>
              <a:t>xossalar</a:t>
            </a:r>
            <a:r>
              <a:rPr lang="en-US" sz="1800" dirty="0"/>
              <a:t> </a:t>
            </a:r>
            <a:r>
              <a:rPr lang="en-US" sz="1800" dirty="0" err="1"/>
              <a:t>baxsh</a:t>
            </a:r>
            <a:r>
              <a:rPr lang="en-US" sz="1800" dirty="0"/>
              <a:t> </a:t>
            </a:r>
            <a:r>
              <a:rPr lang="en-US" sz="1800" dirty="0" err="1"/>
              <a:t>etish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qo‘shiladi</a:t>
            </a:r>
            <a:r>
              <a:rPr lang="en-US" sz="1800" dirty="0"/>
              <a:t>. </a:t>
            </a:r>
            <a:r>
              <a:rPr lang="en-US" sz="1800" dirty="0" err="1"/>
              <a:t>Masalan</a:t>
            </a:r>
            <a:r>
              <a:rPr lang="en-US" sz="1800" dirty="0"/>
              <a:t>, </a:t>
            </a:r>
            <a:r>
              <a:rPr lang="en-US" sz="1800" dirty="0" err="1"/>
              <a:t>tarkibida</a:t>
            </a:r>
            <a:r>
              <a:rPr lang="en-US" sz="1800" dirty="0"/>
              <a:t> </a:t>
            </a:r>
            <a:r>
              <a:rPr lang="en-US" sz="1800" dirty="0" err="1"/>
              <a:t>albatta</a:t>
            </a:r>
            <a:r>
              <a:rPr lang="en-US" sz="1800" dirty="0"/>
              <a:t> </a:t>
            </a:r>
            <a:r>
              <a:rPr lang="en-US" sz="1800" dirty="0" err="1"/>
              <a:t>boiadigan</a:t>
            </a:r>
            <a:r>
              <a:rPr lang="en-US" sz="1800" dirty="0"/>
              <a:t> </a:t>
            </a:r>
            <a:r>
              <a:rPr lang="en-US" sz="1800" dirty="0" err="1"/>
              <a:t>qo‘shimchalar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birga</a:t>
            </a:r>
            <a:r>
              <a:rPr lang="en-US" sz="1800" dirty="0"/>
              <a:t> </a:t>
            </a:r>
            <a:r>
              <a:rPr lang="en-US" sz="1800" dirty="0" err="1"/>
              <a:t>xrom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nikel</a:t>
            </a:r>
            <a:r>
              <a:rPr lang="en-US" sz="1800" dirty="0"/>
              <a:t> ham </a:t>
            </a:r>
            <a:r>
              <a:rPr lang="en-US" sz="1800" dirty="0" err="1"/>
              <a:t>boiadiganxrom-nikelli</a:t>
            </a:r>
            <a:r>
              <a:rPr lang="en-US" sz="1800" dirty="0"/>
              <a:t> p o ‘</a:t>
            </a:r>
            <a:r>
              <a:rPr lang="en-US" sz="1800" dirty="0" err="1"/>
              <a:t>latlarning</a:t>
            </a:r>
            <a:r>
              <a:rPr lang="en-US" sz="1800" dirty="0"/>
              <a:t> </a:t>
            </a:r>
            <a:r>
              <a:rPr lang="en-US" sz="1800" dirty="0" err="1"/>
              <a:t>mexanikxossalari</a:t>
            </a:r>
            <a:r>
              <a:rPr lang="en-US" sz="1800" dirty="0"/>
              <a:t> </a:t>
            </a:r>
            <a:r>
              <a:rPr lang="en-US" sz="1800" dirty="0" err="1"/>
              <a:t>yaxshi</a:t>
            </a:r>
            <a:r>
              <a:rPr lang="en-US" sz="1800" dirty="0"/>
              <a:t>, </a:t>
            </a:r>
            <a:r>
              <a:rPr lang="en-US" sz="1800" dirty="0" err="1"/>
              <a:t>korroziyabardosh</a:t>
            </a:r>
            <a:r>
              <a:rPr lang="en-US" sz="1800" dirty="0"/>
              <a:t>, </a:t>
            </a:r>
            <a:r>
              <a:rPr lang="en-US" sz="1800" dirty="0" err="1"/>
              <a:t>shuningdek</a:t>
            </a:r>
            <a:r>
              <a:rPr lang="en-US" sz="1800" dirty="0"/>
              <a:t> </a:t>
            </a:r>
            <a:r>
              <a:rPr lang="en-US" sz="1800" dirty="0" err="1"/>
              <a:t>issiqbardosh</a:t>
            </a:r>
            <a:r>
              <a:rPr lang="en-US" sz="1800" dirty="0"/>
              <a:t> b o </a:t>
            </a:r>
            <a:r>
              <a:rPr lang="en-US" sz="1800" dirty="0" err="1"/>
              <a:t>iad</a:t>
            </a:r>
            <a:r>
              <a:rPr lang="en-US" sz="1800" dirty="0"/>
              <a:t> i. U </a:t>
            </a:r>
            <a:r>
              <a:rPr lang="en-US" sz="1800" dirty="0" err="1"/>
              <a:t>lardan</a:t>
            </a:r>
            <a:r>
              <a:rPr lang="en-US" sz="1800" dirty="0"/>
              <a:t> m </a:t>
            </a:r>
            <a:r>
              <a:rPr lang="en-US" sz="1800" dirty="0" err="1"/>
              <a:t>ashinalarning</a:t>
            </a:r>
            <a:r>
              <a:rPr lang="en-US" sz="1800" dirty="0"/>
              <a:t> </a:t>
            </a:r>
            <a:r>
              <a:rPr lang="en-US" sz="1800" dirty="0" err="1"/>
              <a:t>ko‘pchilik</a:t>
            </a:r>
            <a:r>
              <a:rPr lang="en-US" sz="1800" dirty="0"/>
              <a:t> </a:t>
            </a:r>
            <a:r>
              <a:rPr lang="en-US" sz="1800" dirty="0" err="1"/>
              <a:t>qismlari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uy-ro'zg'or</a:t>
            </a:r>
            <a:r>
              <a:rPr lang="en-US" sz="1800" dirty="0"/>
              <a:t> </a:t>
            </a:r>
            <a:r>
              <a:rPr lang="en-US" sz="1800" dirty="0" err="1"/>
              <a:t>buyumlari</a:t>
            </a:r>
            <a:r>
              <a:rPr lang="en-US" sz="1800" dirty="0"/>
              <a:t> (</a:t>
            </a:r>
            <a:r>
              <a:rPr lang="en-US" sz="1800" dirty="0" err="1"/>
              <a:t>zanglamaydigan</a:t>
            </a:r>
            <a:r>
              <a:rPr lang="en-US" sz="1800" dirty="0"/>
              <a:t> </a:t>
            </a:r>
            <a:r>
              <a:rPr lang="en-US" sz="1800" dirty="0" err="1"/>
              <a:t>qoshiq</a:t>
            </a:r>
            <a:r>
              <a:rPr lang="en-US" sz="1800" dirty="0"/>
              <a:t>, </a:t>
            </a:r>
            <a:r>
              <a:rPr lang="en-US" sz="1800" dirty="0" err="1"/>
              <a:t>vilka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b.) </a:t>
            </a:r>
            <a:r>
              <a:rPr lang="en-US" sz="1800" dirty="0" err="1"/>
              <a:t>tayyorlanadi</a:t>
            </a:r>
            <a:r>
              <a:rPr lang="en-US" sz="1800" dirty="0"/>
              <a:t>. </a:t>
            </a:r>
            <a:r>
              <a:rPr lang="en-US" sz="1800" dirty="0" err="1"/>
              <a:t>Xrom-molibdenli</a:t>
            </a:r>
            <a:r>
              <a:rPr lang="en-US" sz="1800" dirty="0"/>
              <a:t> </a:t>
            </a:r>
            <a:r>
              <a:rPr lang="en-US" sz="1800" dirty="0" err="1"/>
              <a:t>vaxrom-vanadiyli</a:t>
            </a:r>
            <a:r>
              <a:rPr lang="en-US" sz="1800" dirty="0"/>
              <a:t> p </a:t>
            </a:r>
            <a:r>
              <a:rPr lang="ru-RU" sz="1800" dirty="0"/>
              <a:t>о</a:t>
            </a:r>
            <a:r>
              <a:rPr lang="en-US" sz="1800" dirty="0"/>
              <a:t> ' 1 a 1 1 a r </a:t>
            </a:r>
            <a:r>
              <a:rPr lang="en-US" sz="1800" dirty="0" err="1"/>
              <a:t>qattiq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yuqori</a:t>
            </a:r>
            <a:r>
              <a:rPr lang="en-US" sz="1800" dirty="0"/>
              <a:t> </a:t>
            </a:r>
            <a:r>
              <a:rPr lang="en-US" sz="1800" dirty="0" err="1"/>
              <a:t>temperatura</a:t>
            </a:r>
            <a:r>
              <a:rPr lang="en-US" sz="1800" dirty="0"/>
              <a:t> </a:t>
            </a:r>
            <a:r>
              <a:rPr lang="en-US" sz="1800" dirty="0" err="1"/>
              <a:t>hamda</a:t>
            </a:r>
            <a:r>
              <a:rPr lang="en-US" sz="1800" dirty="0"/>
              <a:t> </a:t>
            </a:r>
            <a:r>
              <a:rPr lang="en-US" sz="1800" dirty="0" err="1"/>
              <a:t>bosimlarda</a:t>
            </a:r>
            <a:r>
              <a:rPr lang="en-US" sz="1800" dirty="0"/>
              <a:t> </a:t>
            </a:r>
            <a:r>
              <a:rPr lang="en-US" sz="1800" dirty="0" err="1"/>
              <a:t>puxta</a:t>
            </a:r>
            <a:r>
              <a:rPr lang="en-US" sz="1800" dirty="0"/>
              <a:t> </a:t>
            </a:r>
            <a:r>
              <a:rPr lang="en-US" sz="1800" dirty="0" err="1"/>
              <a:t>boiadi</a:t>
            </a:r>
            <a:r>
              <a:rPr lang="en-US" sz="1800" dirty="0"/>
              <a:t>. </a:t>
            </a:r>
            <a:r>
              <a:rPr lang="en-US" sz="1800" dirty="0" err="1"/>
              <a:t>Ular</a:t>
            </a:r>
            <a:r>
              <a:rPr lang="en-US" sz="1800" dirty="0"/>
              <a:t> </a:t>
            </a:r>
            <a:r>
              <a:rPr lang="en-US" sz="1800" dirty="0" err="1"/>
              <a:t>truboprovodlar</a:t>
            </a:r>
            <a:r>
              <a:rPr lang="en-US" sz="1800" dirty="0"/>
              <a:t>, </a:t>
            </a:r>
            <a:r>
              <a:rPr lang="en-US" sz="1800" dirty="0" err="1"/>
              <a:t>aviamotorlar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kompressorlarning</a:t>
            </a:r>
            <a:r>
              <a:rPr lang="en-US" sz="1800" dirty="0"/>
              <a:t> </a:t>
            </a:r>
            <a:r>
              <a:rPr lang="en-US" sz="1800" dirty="0" err="1"/>
              <a:t>detallarini</a:t>
            </a:r>
            <a:r>
              <a:rPr lang="en-US" sz="1800" dirty="0"/>
              <a:t> </a:t>
            </a:r>
            <a:r>
              <a:rPr lang="en-US" sz="1800" dirty="0" err="1"/>
              <a:t>tayyorlashda</a:t>
            </a:r>
            <a:r>
              <a:rPr lang="en-US" sz="1800" dirty="0"/>
              <a:t> </a:t>
            </a:r>
            <a:r>
              <a:rPr lang="en-US" sz="1800" dirty="0" err="1"/>
              <a:t>ishlatiladi</a:t>
            </a:r>
            <a:r>
              <a:rPr lang="en-US" sz="1800" dirty="0"/>
              <a:t>. </a:t>
            </a:r>
            <a:r>
              <a:rPr lang="en-US" sz="1800" dirty="0" err="1"/>
              <a:t>Xrom-volframli</a:t>
            </a:r>
            <a:r>
              <a:rPr lang="en-US" sz="1800" dirty="0"/>
              <a:t> p o ‘</a:t>
            </a:r>
            <a:r>
              <a:rPr lang="en-US" sz="1800" dirty="0" err="1"/>
              <a:t>latlardan</a:t>
            </a:r>
            <a:r>
              <a:rPr lang="en-US" sz="1800" dirty="0"/>
              <a:t> </a:t>
            </a:r>
            <a:r>
              <a:rPr lang="en-US" sz="1800" dirty="0" err="1"/>
              <a:t>qirquvchi</a:t>
            </a:r>
            <a:r>
              <a:rPr lang="en-US" sz="1800" dirty="0"/>
              <a:t> </a:t>
            </a:r>
            <a:r>
              <a:rPr lang="en-US" sz="1800" dirty="0" err="1"/>
              <a:t>asboblar</a:t>
            </a:r>
            <a:r>
              <a:rPr lang="en-US" sz="1800" dirty="0"/>
              <a:t> </a:t>
            </a:r>
            <a:r>
              <a:rPr lang="en-US" sz="1800" dirty="0" err="1"/>
              <a:t>yasaladi</a:t>
            </a:r>
            <a:r>
              <a:rPr lang="en-US" sz="1800" dirty="0"/>
              <a:t>. M </a:t>
            </a:r>
            <a:r>
              <a:rPr lang="en-US" sz="1800" dirty="0" err="1"/>
              <a:t>arganesli</a:t>
            </a:r>
            <a:r>
              <a:rPr lang="en-US" sz="1800" dirty="0"/>
              <a:t> </a:t>
            </a:r>
            <a:r>
              <a:rPr lang="en-US" sz="1800" dirty="0" err="1"/>
              <a:t>po'latlar</a:t>
            </a:r>
            <a:r>
              <a:rPr lang="en-US" sz="1800" dirty="0"/>
              <a:t> </a:t>
            </a:r>
            <a:r>
              <a:rPr lang="en-US" sz="1800" dirty="0" err="1"/>
              <a:t>ishqalanish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zarba</a:t>
            </a:r>
            <a:r>
              <a:rPr lang="en-US" sz="1800" dirty="0"/>
              <a:t> </a:t>
            </a:r>
            <a:r>
              <a:rPr lang="en-US" sz="1800" dirty="0" err="1"/>
              <a:t>ta’siriga</a:t>
            </a:r>
            <a:r>
              <a:rPr lang="en-US" sz="1800" dirty="0"/>
              <a:t> </a:t>
            </a:r>
            <a:r>
              <a:rPr lang="en-US" sz="1800" dirty="0" err="1"/>
              <a:t>ancha</a:t>
            </a:r>
            <a:r>
              <a:rPr lang="en-US" sz="1800" dirty="0"/>
              <a:t> </a:t>
            </a:r>
            <a:r>
              <a:rPr lang="en-US" sz="1800" dirty="0" err="1"/>
              <a:t>chidamli</a:t>
            </a:r>
            <a:r>
              <a:rPr lang="en-US" sz="1800" dirty="0"/>
              <a:t> </a:t>
            </a:r>
            <a:r>
              <a:rPr lang="en-US" sz="1800" dirty="0" err="1"/>
              <a:t>boiadi</a:t>
            </a:r>
            <a:r>
              <a:rPr lang="en-US" sz="1800" dirty="0"/>
              <a:t>.</a:t>
            </a:r>
            <a:endParaRPr lang="ru-RU" sz="1800" dirty="0"/>
          </a:p>
          <a:p>
            <a:pPr marL="45720" indent="0" algn="just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5824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1475656" y="188640"/>
            <a:ext cx="6400800" cy="609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en-US" sz="2400" b="1" smtClean="0"/>
              <a:t>Konstruk</a:t>
            </a:r>
            <a:r>
              <a:rPr lang="uz-Cyrl-UZ" sz="2400" b="1" smtClean="0"/>
              <a:t>s</a:t>
            </a:r>
            <a:r>
              <a:rPr lang="en-US" sz="2400" b="1" smtClean="0"/>
              <a:t>ion po‘lat va qotishmalar.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77472" cy="5865832"/>
          </a:xfrm>
        </p:spPr>
        <p:txBody>
          <a:bodyPr>
            <a:normAutofit/>
          </a:bodyPr>
          <a:lstStyle/>
          <a:p>
            <a:r>
              <a:rPr lang="en-US" dirty="0" err="1"/>
              <a:t>Cho‘yanni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poiatga</a:t>
            </a:r>
            <a:r>
              <a:rPr lang="en-US" dirty="0"/>
              <a:t> </a:t>
            </a:r>
            <a:r>
              <a:rPr lang="en-US" dirty="0" err="1"/>
              <a:t>aylantirish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tarkibidagi</a:t>
            </a:r>
            <a:r>
              <a:rPr lang="en-US" dirty="0"/>
              <a:t> </a:t>
            </a:r>
            <a:r>
              <a:rPr lang="en-US" dirty="0" err="1"/>
              <a:t>ortiqcha</a:t>
            </a:r>
            <a:r>
              <a:rPr lang="en-US" dirty="0"/>
              <a:t> </a:t>
            </a:r>
            <a:r>
              <a:rPr lang="en-US" dirty="0" err="1"/>
              <a:t>uglerodni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qo‘shimchalarni</a:t>
            </a:r>
            <a:r>
              <a:rPr lang="en-US" dirty="0"/>
              <a:t> </a:t>
            </a:r>
            <a:r>
              <a:rPr lang="en-US" dirty="0" err="1"/>
              <a:t>chiqarib</a:t>
            </a:r>
            <a:r>
              <a:rPr lang="en-US" dirty="0"/>
              <a:t> </a:t>
            </a:r>
            <a:r>
              <a:rPr lang="en-US" dirty="0" err="1"/>
              <a:t>yuborishdan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 Bu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oksidlash</a:t>
            </a:r>
            <a:r>
              <a:rPr lang="en-US" dirty="0"/>
              <a:t> y </a:t>
            </a:r>
            <a:r>
              <a:rPr lang="en-US" dirty="0" err="1"/>
              <a:t>oii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temperaturada</a:t>
            </a:r>
            <a:r>
              <a:rPr lang="en-US" dirty="0"/>
              <a:t> </a:t>
            </a:r>
            <a:r>
              <a:rPr lang="en-US" dirty="0" err="1"/>
              <a:t>kislorod</a:t>
            </a:r>
            <a:r>
              <a:rPr lang="en-US" dirty="0"/>
              <a:t> </a:t>
            </a:r>
            <a:r>
              <a:rPr lang="en-US" dirty="0" err="1"/>
              <a:t>uglerod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qo‘shimchalar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oson</a:t>
            </a:r>
            <a:r>
              <a:rPr lang="en-US" dirty="0"/>
              <a:t> </a:t>
            </a:r>
            <a:r>
              <a:rPr lang="en-US" dirty="0" err="1"/>
              <a:t>birikib</a:t>
            </a:r>
            <a:r>
              <a:rPr lang="en-US" dirty="0"/>
              <a:t>, </a:t>
            </a:r>
            <a:r>
              <a:rPr lang="en-US" dirty="0" err="1"/>
              <a:t>oksidlar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Uglerod</a:t>
            </a:r>
            <a:r>
              <a:rPr lang="en-US" dirty="0"/>
              <a:t> (II) </a:t>
            </a:r>
            <a:r>
              <a:rPr lang="en-US" dirty="0" err="1"/>
              <a:t>oksid</a:t>
            </a:r>
            <a:r>
              <a:rPr lang="en-US" dirty="0"/>
              <a:t>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holida</a:t>
            </a:r>
            <a:r>
              <a:rPr lang="en-US" dirty="0"/>
              <a:t> </a:t>
            </a:r>
            <a:r>
              <a:rPr lang="en-US" dirty="0" err="1"/>
              <a:t>chiqib</a:t>
            </a:r>
            <a:r>
              <a:rPr lang="en-US" dirty="0"/>
              <a:t> </a:t>
            </a:r>
            <a:r>
              <a:rPr lang="en-US" dirty="0" err="1"/>
              <a:t>ketadi</a:t>
            </a:r>
            <a:r>
              <a:rPr lang="en-US" dirty="0"/>
              <a:t>,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oksidlar</a:t>
            </a:r>
            <a:r>
              <a:rPr lang="en-US" dirty="0"/>
              <a:t> </a:t>
            </a:r>
            <a:r>
              <a:rPr lang="en-US" dirty="0" err="1"/>
              <a:t>fluslar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reaksiyaga</a:t>
            </a:r>
            <a:r>
              <a:rPr lang="en-US" dirty="0"/>
              <a:t> </a:t>
            </a:r>
            <a:r>
              <a:rPr lang="en-US" dirty="0" err="1"/>
              <a:t>kirishib</a:t>
            </a:r>
            <a:r>
              <a:rPr lang="en-US" dirty="0"/>
              <a:t>, </a:t>
            </a:r>
            <a:r>
              <a:rPr lang="en-US" dirty="0" err="1"/>
              <a:t>shlak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, u </a:t>
            </a:r>
            <a:r>
              <a:rPr lang="en-US" dirty="0" err="1"/>
              <a:t>poiatning</a:t>
            </a:r>
            <a:r>
              <a:rPr lang="en-US" dirty="0"/>
              <a:t> </a:t>
            </a:r>
            <a:r>
              <a:rPr lang="en-US" dirty="0" err="1"/>
              <a:t>yuzasiga</a:t>
            </a:r>
            <a:r>
              <a:rPr lang="en-US" dirty="0"/>
              <a:t> </a:t>
            </a:r>
            <a:r>
              <a:rPr lang="en-US" dirty="0" err="1"/>
              <a:t>qalqib</a:t>
            </a:r>
            <a:r>
              <a:rPr lang="en-US" dirty="0"/>
              <a:t> </a:t>
            </a:r>
            <a:r>
              <a:rPr lang="en-US" dirty="0" err="1"/>
              <a:t>chiqadi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Poiatlarda</a:t>
            </a:r>
            <a:r>
              <a:rPr lang="en-US" dirty="0"/>
              <a:t> </a:t>
            </a:r>
            <a:r>
              <a:rPr lang="en-US" dirty="0" err="1"/>
              <a:t>fosfor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oltingugurt</a:t>
            </a:r>
            <a:r>
              <a:rPr lang="en-US" dirty="0"/>
              <a:t> </a:t>
            </a:r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miqdorda</a:t>
            </a:r>
            <a:r>
              <a:rPr lang="en-US" dirty="0"/>
              <a:t> </a:t>
            </a:r>
            <a:r>
              <a:rPr lang="en-US" dirty="0" err="1"/>
              <a:t>boiishi</a:t>
            </a:r>
            <a:r>
              <a:rPr lang="en-US" dirty="0"/>
              <a:t> </a:t>
            </a:r>
            <a:r>
              <a:rPr lang="en-US" dirty="0" err="1"/>
              <a:t>ayniqsa</a:t>
            </a:r>
            <a:r>
              <a:rPr lang="en-US" dirty="0"/>
              <a:t> </a:t>
            </a:r>
            <a:r>
              <a:rPr lang="en-US" dirty="0" err="1"/>
              <a:t>nomaqbuldir</a:t>
            </a:r>
            <a:r>
              <a:rPr lang="en-US" dirty="0"/>
              <a:t>: </a:t>
            </a:r>
            <a:r>
              <a:rPr lang="en-US" dirty="0" err="1"/>
              <a:t>fosfor</a:t>
            </a:r>
            <a:r>
              <a:rPr lang="en-US" dirty="0"/>
              <a:t> </a:t>
            </a:r>
            <a:r>
              <a:rPr lang="en-US" dirty="0" err="1"/>
              <a:t>poiatni</a:t>
            </a:r>
            <a:r>
              <a:rPr lang="en-US" dirty="0"/>
              <a:t> </a:t>
            </a:r>
            <a:r>
              <a:rPr lang="en-US" dirty="0" err="1"/>
              <a:t>sinuvchan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qo‘yadi</a:t>
            </a:r>
            <a:r>
              <a:rPr lang="en-US" dirty="0"/>
              <a:t>, </a:t>
            </a:r>
            <a:r>
              <a:rPr lang="en-US" dirty="0" err="1"/>
              <a:t>oltingugurt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qizigan</a:t>
            </a:r>
            <a:r>
              <a:rPr lang="en-US" dirty="0"/>
              <a:t> </a:t>
            </a:r>
            <a:r>
              <a:rPr lang="en-US" dirty="0" err="1"/>
              <a:t>poiatga</a:t>
            </a:r>
            <a:r>
              <a:rPr lang="en-US" dirty="0"/>
              <a:t>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ishlov</a:t>
            </a:r>
            <a:r>
              <a:rPr lang="en-US" dirty="0"/>
              <a:t> </a:t>
            </a:r>
            <a:r>
              <a:rPr lang="en-US" dirty="0" err="1"/>
              <a:t>berishda</a:t>
            </a:r>
            <a:r>
              <a:rPr lang="en-US" dirty="0"/>
              <a:t> </a:t>
            </a:r>
            <a:r>
              <a:rPr lang="en-US" dirty="0" err="1"/>
              <a:t>darzlar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boiishiga</a:t>
            </a:r>
            <a:r>
              <a:rPr lang="en-US" dirty="0"/>
              <a:t> </a:t>
            </a:r>
            <a:r>
              <a:rPr lang="en-US" dirty="0" err="1"/>
              <a:t>sabab</a:t>
            </a:r>
            <a:r>
              <a:rPr lang="en-US" dirty="0"/>
              <a:t> </a:t>
            </a:r>
            <a:r>
              <a:rPr lang="en-US" dirty="0" err="1"/>
              <a:t>boiadi</a:t>
            </a:r>
            <a:r>
              <a:rPr lang="en-US" dirty="0"/>
              <a:t>. Bu </a:t>
            </a:r>
            <a:r>
              <a:rPr lang="en-US" dirty="0" err="1"/>
              <a:t>qo'shimchalarni</a:t>
            </a:r>
            <a:r>
              <a:rPr lang="en-US" dirty="0"/>
              <a:t> </a:t>
            </a:r>
            <a:r>
              <a:rPr lang="en-US" dirty="0" err="1"/>
              <a:t>yo‘qotish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suyuqlangan</a:t>
            </a:r>
            <a:r>
              <a:rPr lang="en-US" dirty="0"/>
              <a:t> </a:t>
            </a:r>
            <a:r>
              <a:rPr lang="en-US" dirty="0" err="1"/>
              <a:t>cho‘yanga</a:t>
            </a:r>
            <a:r>
              <a:rPr lang="en-US" dirty="0"/>
              <a:t> </a:t>
            </a:r>
            <a:r>
              <a:rPr lang="en-US" dirty="0" err="1"/>
              <a:t>ohak</a:t>
            </a:r>
            <a:r>
              <a:rPr lang="en-US" dirty="0"/>
              <a:t> </a:t>
            </a:r>
            <a:r>
              <a:rPr lang="en-US" dirty="0" err="1"/>
              <a:t>qo'shiladi</a:t>
            </a:r>
            <a:r>
              <a:rPr lang="en-US" dirty="0"/>
              <a:t>. </a:t>
            </a:r>
            <a:r>
              <a:rPr lang="en-US" dirty="0" err="1"/>
              <a:t>Fosfor</a:t>
            </a:r>
            <a:r>
              <a:rPr lang="en-US" dirty="0"/>
              <a:t> (V) </a:t>
            </a:r>
            <a:r>
              <a:rPr lang="en-US" dirty="0" err="1"/>
              <a:t>oksid</a:t>
            </a:r>
            <a:r>
              <a:rPr lang="en-US" dirty="0"/>
              <a:t> P20 5 </a:t>
            </a:r>
            <a:r>
              <a:rPr lang="en-US" dirty="0" err="1"/>
              <a:t>ohak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Ca3(P 0 4) 2 • 2CaO </a:t>
            </a:r>
            <a:r>
              <a:rPr lang="en-US" dirty="0" err="1"/>
              <a:t>tarkibli</a:t>
            </a:r>
            <a:r>
              <a:rPr lang="en-US" dirty="0"/>
              <a:t> </a:t>
            </a:r>
            <a:r>
              <a:rPr lang="en-US" dirty="0" err="1"/>
              <a:t>tomas</a:t>
            </a:r>
            <a:r>
              <a:rPr lang="en-US" dirty="0"/>
              <a:t> </a:t>
            </a:r>
            <a:r>
              <a:rPr lang="en-US" dirty="0" err="1"/>
              <a:t>shlak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*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839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75656" y="188640"/>
            <a:ext cx="6400800" cy="609248"/>
          </a:xfrm>
        </p:spPr>
        <p:txBody>
          <a:bodyPr/>
          <a:lstStyle/>
          <a:p>
            <a:pPr marL="45720" indent="0">
              <a:buNone/>
            </a:pPr>
            <a:r>
              <a:rPr lang="en-US" sz="2400" b="1" dirty="0" err="1"/>
              <a:t>Konstruk</a:t>
            </a:r>
            <a:r>
              <a:rPr lang="uz-Cyrl-UZ" sz="2400" b="1" dirty="0"/>
              <a:t>s</a:t>
            </a:r>
            <a:r>
              <a:rPr lang="en-US" sz="2400" b="1" dirty="0"/>
              <a:t>ion </a:t>
            </a:r>
            <a:r>
              <a:rPr lang="en-US" sz="2400" b="1" dirty="0" err="1"/>
              <a:t>po‘lat</a:t>
            </a:r>
            <a:r>
              <a:rPr lang="en-US" sz="2400" b="1" dirty="0"/>
              <a:t> </a:t>
            </a:r>
            <a:r>
              <a:rPr lang="en-US" sz="2400" b="1" dirty="0" err="1"/>
              <a:t>va</a:t>
            </a:r>
            <a:r>
              <a:rPr lang="en-US" sz="2400" b="1" dirty="0"/>
              <a:t> </a:t>
            </a:r>
            <a:r>
              <a:rPr lang="en-US" sz="2400" b="1" dirty="0" err="1"/>
              <a:t>qotishmalar</a:t>
            </a:r>
            <a:r>
              <a:rPr lang="en-US" sz="2400" b="1" dirty="0"/>
              <a:t>.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83032" y="764704"/>
            <a:ext cx="8964488" cy="424847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                                                                                P20 5+4Ca0=Ca3(R04)2- </a:t>
            </a:r>
            <a:r>
              <a:rPr lang="en-US" sz="1800" dirty="0" err="1"/>
              <a:t>CaO</a:t>
            </a:r>
            <a:endParaRPr lang="ru-RU" sz="1800" dirty="0"/>
          </a:p>
          <a:p>
            <a:r>
              <a:rPr lang="en-US" sz="1800" dirty="0" err="1"/>
              <a:t>Oltingugurtni</a:t>
            </a:r>
            <a:r>
              <a:rPr lang="en-US" sz="1800" dirty="0"/>
              <a:t> </a:t>
            </a:r>
            <a:r>
              <a:rPr lang="en-US" sz="1800" dirty="0" err="1"/>
              <a:t>yo'qotish</a:t>
            </a:r>
            <a:r>
              <a:rPr lang="en-US" sz="1800" dirty="0"/>
              <a:t> </a:t>
            </a:r>
            <a:r>
              <a:rPr lang="en-US" sz="1800" dirty="0" err="1"/>
              <a:t>jarayonini</a:t>
            </a:r>
            <a:r>
              <a:rPr lang="en-US" sz="1800" dirty="0"/>
              <a:t> </a:t>
            </a:r>
            <a:r>
              <a:rPr lang="en-US" sz="1800" dirty="0" err="1"/>
              <a:t>ushbu</a:t>
            </a:r>
            <a:r>
              <a:rPr lang="en-US" sz="1800" dirty="0"/>
              <a:t> </a:t>
            </a:r>
            <a:r>
              <a:rPr lang="en-US" sz="1800" dirty="0" err="1"/>
              <a:t>tenglama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ifodalash</a:t>
            </a:r>
            <a:r>
              <a:rPr lang="en-US" sz="1800" dirty="0"/>
              <a:t> </a:t>
            </a:r>
            <a:r>
              <a:rPr lang="en-US" sz="1800" dirty="0" err="1"/>
              <a:t>mumkin</a:t>
            </a:r>
            <a:r>
              <a:rPr lang="en-US" sz="1800" dirty="0"/>
              <a:t>:</a:t>
            </a:r>
            <a:endParaRPr lang="ru-RU" sz="1800" dirty="0"/>
          </a:p>
          <a:p>
            <a:r>
              <a:rPr lang="en-US" sz="1800" dirty="0"/>
              <a:t>                                                                                     </a:t>
            </a:r>
            <a:r>
              <a:rPr lang="en-US" sz="1800" dirty="0" err="1"/>
              <a:t>FeS+CaO</a:t>
            </a:r>
            <a:r>
              <a:rPr lang="en-US" sz="1800" dirty="0"/>
              <a:t>=</a:t>
            </a:r>
            <a:r>
              <a:rPr lang="en-US" sz="1800" dirty="0" err="1"/>
              <a:t>CaS+FeO</a:t>
            </a:r>
            <a:endParaRPr lang="ru-RU" sz="1800" dirty="0"/>
          </a:p>
          <a:p>
            <a:r>
              <a:rPr lang="en-US" sz="1800" dirty="0"/>
              <a:t>Tomas </a:t>
            </a:r>
            <a:r>
              <a:rPr lang="en-US" sz="1800" dirty="0" err="1"/>
              <a:t>shlakdan</a:t>
            </a:r>
            <a:r>
              <a:rPr lang="en-US" sz="1800" dirty="0"/>
              <a:t> </a:t>
            </a:r>
            <a:r>
              <a:rPr lang="en-US" sz="1800" dirty="0" err="1"/>
              <a:t>fosforli</a:t>
            </a:r>
            <a:r>
              <a:rPr lang="en-US" sz="1800" dirty="0"/>
              <a:t> </a:t>
            </a:r>
            <a:r>
              <a:rPr lang="en-US" sz="1800" dirty="0" err="1"/>
              <a:t>o‘g‘it</a:t>
            </a:r>
            <a:r>
              <a:rPr lang="en-US" sz="1800" dirty="0"/>
              <a:t> </a:t>
            </a:r>
            <a:r>
              <a:rPr lang="en-US" sz="1800" dirty="0" err="1"/>
              <a:t>sifatida</a:t>
            </a:r>
            <a:r>
              <a:rPr lang="en-US" sz="1800" dirty="0"/>
              <a:t> </a:t>
            </a:r>
            <a:r>
              <a:rPr lang="en-US" sz="1800" dirty="0" err="1"/>
              <a:t>foydalaniladi</a:t>
            </a:r>
            <a:r>
              <a:rPr lang="en-US" sz="1800" dirty="0"/>
              <a:t>.</a:t>
            </a:r>
            <a:endParaRPr lang="ru-RU" sz="1800" dirty="0"/>
          </a:p>
          <a:p>
            <a:r>
              <a:rPr lang="en-US" sz="1800" dirty="0" err="1"/>
              <a:t>Cho‘yanni</a:t>
            </a:r>
            <a:r>
              <a:rPr lang="en-US" sz="1800" dirty="0"/>
              <a:t> </a:t>
            </a:r>
            <a:r>
              <a:rPr lang="en-US" sz="1800" dirty="0" err="1"/>
              <a:t>qayta</a:t>
            </a:r>
            <a:r>
              <a:rPr lang="en-US" sz="1800" dirty="0"/>
              <a:t> </a:t>
            </a:r>
            <a:r>
              <a:rPr lang="en-US" sz="1800" dirty="0" err="1"/>
              <a:t>ishlab</a:t>
            </a:r>
            <a:r>
              <a:rPr lang="en-US" sz="1800" dirty="0"/>
              <a:t> </a:t>
            </a:r>
            <a:r>
              <a:rPr lang="en-US" sz="1800" dirty="0" err="1"/>
              <a:t>poiatga</a:t>
            </a:r>
            <a:r>
              <a:rPr lang="en-US" sz="1800" dirty="0"/>
              <a:t> </a:t>
            </a:r>
            <a:r>
              <a:rPr lang="en-US" sz="1800" dirty="0" err="1"/>
              <a:t>aylantirishning</a:t>
            </a:r>
            <a:r>
              <a:rPr lang="en-US" sz="1800" dirty="0"/>
              <a:t> </a:t>
            </a:r>
            <a:r>
              <a:rPr lang="en-US" sz="1800" dirty="0" err="1"/>
              <a:t>asosiy</a:t>
            </a:r>
            <a:r>
              <a:rPr lang="en-US" sz="1800" dirty="0"/>
              <a:t> </a:t>
            </a:r>
            <a:r>
              <a:rPr lang="en-US" sz="1800" dirty="0" err="1"/>
              <a:t>usullari</a:t>
            </a:r>
            <a:r>
              <a:rPr lang="en-US" sz="1800" dirty="0"/>
              <a:t> marten </a:t>
            </a:r>
            <a:r>
              <a:rPr lang="en-US" sz="1800" dirty="0" err="1"/>
              <a:t>usuli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elektrotermik</a:t>
            </a:r>
            <a:r>
              <a:rPr lang="en-US" sz="1800" dirty="0"/>
              <a:t> </a:t>
            </a:r>
            <a:r>
              <a:rPr lang="en-US" sz="1800" dirty="0" err="1"/>
              <a:t>usuldir</a:t>
            </a:r>
            <a:r>
              <a:rPr lang="en-US" sz="1800" dirty="0"/>
              <a:t>. Marten </a:t>
            </a:r>
            <a:r>
              <a:rPr lang="en-US" sz="1800" dirty="0" err="1"/>
              <a:t>usulida</a:t>
            </a:r>
            <a:r>
              <a:rPr lang="en-US" sz="1800" dirty="0"/>
              <a:t> </a:t>
            </a:r>
            <a:r>
              <a:rPr lang="en-US" sz="1800" dirty="0" err="1"/>
              <a:t>jarayon</a:t>
            </a:r>
            <a:r>
              <a:rPr lang="en-US" sz="1800" dirty="0"/>
              <a:t> </a:t>
            </a:r>
            <a:r>
              <a:rPr lang="en-US" sz="1800" i="1" dirty="0" err="1"/>
              <a:t>alangali</a:t>
            </a:r>
            <a:r>
              <a:rPr lang="en-US" sz="1800" i="1" dirty="0"/>
              <a:t> </a:t>
            </a:r>
            <a:r>
              <a:rPr lang="en-US" sz="1800" i="1" dirty="0" err="1"/>
              <a:t>regenerativ</a:t>
            </a:r>
            <a:r>
              <a:rPr lang="en-US" sz="1800" i="1" dirty="0"/>
              <a:t> marten </a:t>
            </a:r>
            <a:r>
              <a:rPr lang="en-US" sz="1800" i="1" dirty="0" err="1"/>
              <a:t>pechlari</a:t>
            </a:r>
            <a:r>
              <a:rPr lang="en-US" sz="1800" dirty="0"/>
              <a:t> </a:t>
            </a:r>
            <a:r>
              <a:rPr lang="en-US" sz="1800" dirty="0" err="1"/>
              <a:t>deyiladigan</a:t>
            </a:r>
            <a:r>
              <a:rPr lang="en-US" sz="1800" dirty="0"/>
              <a:t> </a:t>
            </a:r>
            <a:r>
              <a:rPr lang="en-US" sz="1800" dirty="0" err="1"/>
              <a:t>maxsus</a:t>
            </a:r>
            <a:r>
              <a:rPr lang="en-US" sz="1800" dirty="0"/>
              <a:t> </a:t>
            </a:r>
            <a:r>
              <a:rPr lang="en-US" sz="1800" dirty="0" err="1"/>
              <a:t>pechlarda</a:t>
            </a:r>
            <a:r>
              <a:rPr lang="en-US" sz="1800" dirty="0"/>
              <a:t> </a:t>
            </a:r>
            <a:r>
              <a:rPr lang="en-US" sz="1800" dirty="0" err="1"/>
              <a:t>olib</a:t>
            </a:r>
            <a:r>
              <a:rPr lang="en-US" sz="1800" dirty="0"/>
              <a:t> </a:t>
            </a:r>
            <a:r>
              <a:rPr lang="en-US" sz="1800" dirty="0" err="1"/>
              <a:t>boriladi</a:t>
            </a:r>
            <a:r>
              <a:rPr lang="en-US" sz="1800" dirty="0"/>
              <a:t>. </a:t>
            </a:r>
            <a:r>
              <a:rPr lang="en-US" sz="1800" dirty="0" err="1"/>
              <a:t>Pechning</a:t>
            </a:r>
            <a:r>
              <a:rPr lang="en-US" sz="1800" dirty="0"/>
              <a:t> </a:t>
            </a:r>
            <a:r>
              <a:rPr lang="en-US" sz="1800" dirty="0" err="1"/>
              <a:t>suyuqlantirish</a:t>
            </a:r>
            <a:r>
              <a:rPr lang="en-US" sz="1800" dirty="0"/>
              <a:t> </a:t>
            </a:r>
            <a:r>
              <a:rPr lang="en-US" sz="1800" dirty="0" err="1"/>
              <a:t>vannasiga</a:t>
            </a:r>
            <a:r>
              <a:rPr lang="en-US" sz="1800" dirty="0"/>
              <a:t> </a:t>
            </a:r>
            <a:r>
              <a:rPr lang="en-US" sz="1800" dirty="0" err="1"/>
              <a:t>cho'yan</a:t>
            </a:r>
            <a:r>
              <a:rPr lang="en-US" sz="1800" dirty="0"/>
              <a:t>, </a:t>
            </a:r>
            <a:r>
              <a:rPr lang="en-US" sz="1800" dirty="0" err="1"/>
              <a:t>shuningdek</a:t>
            </a:r>
            <a:r>
              <a:rPr lang="en-US" sz="1800" dirty="0"/>
              <a:t> </a:t>
            </a:r>
            <a:r>
              <a:rPr lang="en-US" sz="1800" dirty="0" err="1"/>
              <a:t>temir-tersak</a:t>
            </a:r>
            <a:r>
              <a:rPr lang="en-US" sz="1800" dirty="0"/>
              <a:t>, </a:t>
            </a:r>
            <a:r>
              <a:rPr lang="en-US" sz="1800" dirty="0" err="1"/>
              <a:t>toza</a:t>
            </a:r>
            <a:r>
              <a:rPr lang="en-US" sz="1800" dirty="0"/>
              <a:t> </a:t>
            </a:r>
            <a:r>
              <a:rPr lang="en-US" sz="1800" dirty="0" err="1"/>
              <a:t>ruda</a:t>
            </a:r>
            <a:r>
              <a:rPr lang="en-US" sz="1800" dirty="0"/>
              <a:t> (</a:t>
            </a:r>
            <a:r>
              <a:rPr lang="en-US" sz="1800" dirty="0" err="1"/>
              <a:t>ularning</a:t>
            </a:r>
            <a:r>
              <a:rPr lang="en-US" sz="1800" dirty="0"/>
              <a:t> </a:t>
            </a:r>
            <a:r>
              <a:rPr lang="en-US" sz="1800" dirty="0" err="1"/>
              <a:t>tarkibida</a:t>
            </a:r>
            <a:r>
              <a:rPr lang="en-US" sz="1800" dirty="0"/>
              <a:t> </a:t>
            </a:r>
            <a:r>
              <a:rPr lang="en-US" sz="1800" dirty="0" err="1"/>
              <a:t>kislorod</a:t>
            </a:r>
            <a:r>
              <a:rPr lang="en-US" sz="1800" dirty="0"/>
              <a:t> </a:t>
            </a:r>
            <a:r>
              <a:rPr lang="en-US" sz="1800" dirty="0" err="1"/>
              <a:t>boiadi</a:t>
            </a:r>
            <a:r>
              <a:rPr lang="en-US" sz="1800" dirty="0"/>
              <a:t>)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ohak</a:t>
            </a:r>
            <a:r>
              <a:rPr lang="en-US" sz="1800" dirty="0"/>
              <a:t> (flus) </a:t>
            </a:r>
            <a:r>
              <a:rPr lang="en-US" sz="1800" dirty="0" err="1"/>
              <a:t>solinadi</a:t>
            </a:r>
            <a:r>
              <a:rPr lang="en-US" sz="1800" dirty="0"/>
              <a:t>. </a:t>
            </a:r>
            <a:r>
              <a:rPr lang="en-US" sz="1800" dirty="0" err="1"/>
              <a:t>Pech</a:t>
            </a:r>
            <a:r>
              <a:rPr lang="en-US" sz="1800" dirty="0"/>
              <a:t> </a:t>
            </a:r>
            <a:r>
              <a:rPr lang="en-US" sz="1800" dirty="0" err="1"/>
              <a:t>gaz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isitiladi</a:t>
            </a:r>
            <a:r>
              <a:rPr lang="en-US" sz="1800" dirty="0"/>
              <a:t>, u </a:t>
            </a:r>
            <a:r>
              <a:rPr lang="en-US" sz="1800" dirty="0" err="1"/>
              <a:t>yuklangan</a:t>
            </a:r>
            <a:r>
              <a:rPr lang="en-US" sz="1800" dirty="0"/>
              <a:t> </a:t>
            </a:r>
            <a:r>
              <a:rPr lang="en-US" sz="1800" dirty="0" err="1"/>
              <a:t>vanna</a:t>
            </a:r>
            <a:r>
              <a:rPr lang="en-US" sz="1800" dirty="0"/>
              <a:t> </a:t>
            </a:r>
            <a:r>
              <a:rPr lang="en-US" sz="1800" dirty="0" err="1"/>
              <a:t>tepasida</a:t>
            </a:r>
            <a:r>
              <a:rPr lang="en-US" sz="1800" dirty="0"/>
              <a:t> </a:t>
            </a:r>
            <a:r>
              <a:rPr lang="en-US" sz="1800" dirty="0" err="1"/>
              <a:t>yonadi</a:t>
            </a:r>
            <a:r>
              <a:rPr lang="en-US" sz="1800" dirty="0"/>
              <a:t>. </a:t>
            </a:r>
            <a:r>
              <a:rPr lang="en-US" sz="1800" dirty="0" err="1"/>
              <a:t>Pechdagi</a:t>
            </a:r>
            <a:r>
              <a:rPr lang="en-US" sz="1800" dirty="0"/>
              <a:t> </a:t>
            </a:r>
            <a:r>
              <a:rPr lang="en-US" sz="1800" dirty="0" err="1"/>
              <a:t>temperatura</a:t>
            </a:r>
            <a:r>
              <a:rPr lang="en-US" sz="1800" dirty="0"/>
              <a:t> 1800°C (.’a </a:t>
            </a:r>
            <a:r>
              <a:rPr lang="en-US" sz="1800" dirty="0" err="1"/>
              <a:t>yetadi</a:t>
            </a:r>
            <a:r>
              <a:rPr lang="en-US" sz="1800" dirty="0"/>
              <a:t>.</a:t>
            </a:r>
            <a:endParaRPr lang="ru-RU" sz="1800" dirty="0"/>
          </a:p>
          <a:p>
            <a:pPr algn="just"/>
            <a:r>
              <a:rPr lang="en-US" sz="1800" dirty="0" smtClean="0"/>
              <a:t>.</a:t>
            </a:r>
            <a:endParaRPr lang="ru-RU" sz="1800" dirty="0"/>
          </a:p>
          <a:p>
            <a:pPr marL="45720" indent="0" algn="just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217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75656" y="188640"/>
            <a:ext cx="6400800" cy="609248"/>
          </a:xfrm>
        </p:spPr>
        <p:txBody>
          <a:bodyPr/>
          <a:lstStyle/>
          <a:p>
            <a:pPr marL="45720" indent="0">
              <a:buNone/>
            </a:pPr>
            <a:r>
              <a:rPr lang="en-US" sz="2400" b="1" dirty="0" err="1"/>
              <a:t>Konstruk</a:t>
            </a:r>
            <a:r>
              <a:rPr lang="uz-Cyrl-UZ" sz="2400" b="1" dirty="0"/>
              <a:t>s</a:t>
            </a:r>
            <a:r>
              <a:rPr lang="en-US" sz="2400" b="1" dirty="0"/>
              <a:t>ion </a:t>
            </a:r>
            <a:r>
              <a:rPr lang="en-US" sz="2400" b="1" dirty="0" err="1"/>
              <a:t>po‘lat</a:t>
            </a:r>
            <a:r>
              <a:rPr lang="en-US" sz="2400" b="1" dirty="0"/>
              <a:t> </a:t>
            </a:r>
            <a:r>
              <a:rPr lang="en-US" sz="2400" b="1" dirty="0" err="1"/>
              <a:t>va</a:t>
            </a:r>
            <a:r>
              <a:rPr lang="en-US" sz="2400" b="1" dirty="0"/>
              <a:t> </a:t>
            </a:r>
            <a:r>
              <a:rPr lang="en-US" sz="2400" b="1" dirty="0" err="1"/>
              <a:t>qotishmalar</a:t>
            </a:r>
            <a:r>
              <a:rPr lang="en-US" sz="2400" b="1" dirty="0"/>
              <a:t>.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83032" y="764704"/>
            <a:ext cx="8709448" cy="547260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None/>
            </a:pPr>
            <a:r>
              <a:rPr lang="en-US" sz="2000" dirty="0" err="1" smtClean="0"/>
              <a:t>Shixta</a:t>
            </a:r>
            <a:r>
              <a:rPr lang="en-US" sz="2000" dirty="0" smtClean="0"/>
              <a:t> </a:t>
            </a:r>
            <a:r>
              <a:rPr lang="en-US" sz="2000" dirty="0" err="1"/>
              <a:t>suyuqlanadi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cho‘yandagi</a:t>
            </a:r>
            <a:r>
              <a:rPr lang="en-US" sz="2000" dirty="0"/>
              <a:t> </a:t>
            </a:r>
            <a:r>
              <a:rPr lang="en-US" sz="2000" dirty="0" err="1"/>
              <a:t>uglerod</a:t>
            </a:r>
            <a:r>
              <a:rPr lang="en-US" sz="2000" dirty="0"/>
              <a:t> </a:t>
            </a:r>
            <a:r>
              <a:rPr lang="en-US" sz="2000" dirty="0" err="1"/>
              <a:t>hamda</a:t>
            </a:r>
            <a:r>
              <a:rPr lang="en-US" sz="2000" dirty="0"/>
              <a:t> </a:t>
            </a:r>
            <a:r>
              <a:rPr lang="en-US" sz="2000" dirty="0" err="1"/>
              <a:t>qo'shimchalar</a:t>
            </a:r>
            <a:r>
              <a:rPr lang="en-US" sz="2000" dirty="0"/>
              <a:t> </a:t>
            </a:r>
            <a:r>
              <a:rPr lang="en-US" sz="2000" dirty="0" err="1"/>
              <a:t>pechga</a:t>
            </a:r>
            <a:r>
              <a:rPr lang="en-US" sz="2000" dirty="0"/>
              <a:t> </a:t>
            </a:r>
            <a:r>
              <a:rPr lang="en-US" sz="2000" dirty="0" err="1"/>
              <a:t>yonuvchi</a:t>
            </a:r>
            <a:r>
              <a:rPr lang="en-US" sz="2000" dirty="0"/>
              <a:t> </a:t>
            </a:r>
            <a:r>
              <a:rPr lang="en-US" sz="2000" dirty="0" err="1"/>
              <a:t>gazlar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kirayotgan</a:t>
            </a:r>
            <a:r>
              <a:rPr lang="en-US" sz="2000" dirty="0"/>
              <a:t> </a:t>
            </a:r>
            <a:r>
              <a:rPr lang="en-US" sz="2000" dirty="0" err="1"/>
              <a:t>havodagi</a:t>
            </a:r>
            <a:r>
              <a:rPr lang="en-US" sz="2000" dirty="0"/>
              <a:t> </a:t>
            </a:r>
            <a:r>
              <a:rPr lang="en-US" sz="2000" dirty="0" err="1"/>
              <a:t>kislorod</a:t>
            </a:r>
            <a:r>
              <a:rPr lang="en-US" sz="2000" dirty="0"/>
              <a:t>, </a:t>
            </a:r>
            <a:r>
              <a:rPr lang="en-US" sz="2000" dirty="0" err="1"/>
              <a:t>shuningdek</a:t>
            </a:r>
            <a:r>
              <a:rPr lang="en-US" sz="2000" dirty="0"/>
              <a:t>, </a:t>
            </a:r>
            <a:r>
              <a:rPr lang="en-US" sz="2000" dirty="0" err="1"/>
              <a:t>temir-tersak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rudadagi</a:t>
            </a:r>
            <a:r>
              <a:rPr lang="en-US" sz="2000" dirty="0"/>
              <a:t> </a:t>
            </a:r>
            <a:r>
              <a:rPr lang="en-US" sz="2000" dirty="0" err="1"/>
              <a:t>kislorod</a:t>
            </a:r>
            <a:r>
              <a:rPr lang="en-US" sz="2000" dirty="0"/>
              <a:t> </a:t>
            </a:r>
            <a:r>
              <a:rPr lang="en-US" sz="2000" dirty="0" err="1"/>
              <a:t>hisobiga</a:t>
            </a:r>
            <a:r>
              <a:rPr lang="en-US" sz="2000" dirty="0"/>
              <a:t> </a:t>
            </a:r>
            <a:r>
              <a:rPr lang="en-US" sz="2000" dirty="0" err="1"/>
              <a:t>oksidlanadi</a:t>
            </a:r>
            <a:r>
              <a:rPr lang="en-US" sz="2000" dirty="0"/>
              <a:t>. </a:t>
            </a:r>
            <a:r>
              <a:rPr lang="en-US" sz="2000" dirty="0" err="1"/>
              <a:t>Poiat</a:t>
            </a:r>
            <a:r>
              <a:rPr lang="en-US" sz="2000" dirty="0"/>
              <a:t> </a:t>
            </a:r>
            <a:r>
              <a:rPr lang="en-US" sz="2000" dirty="0" err="1"/>
              <a:t>olishning</a:t>
            </a:r>
            <a:r>
              <a:rPr lang="en-US" sz="2000" dirty="0"/>
              <a:t> marten </a:t>
            </a:r>
            <a:r>
              <a:rPr lang="en-US" sz="2000" dirty="0" err="1"/>
              <a:t>usulida</a:t>
            </a:r>
            <a:r>
              <a:rPr lang="en-US" sz="2000" dirty="0"/>
              <a:t> </a:t>
            </a:r>
            <a:r>
              <a:rPr lang="en-US" sz="2000" dirty="0" err="1"/>
              <a:t>kislorod</a:t>
            </a:r>
            <a:r>
              <a:rPr lang="en-US" sz="2000" dirty="0"/>
              <a:t> </a:t>
            </a:r>
            <a:r>
              <a:rPr lang="en-US" sz="2000" dirty="0" err="1"/>
              <a:t>puflash</a:t>
            </a:r>
            <a:r>
              <a:rPr lang="en-US" sz="2000" dirty="0"/>
              <a:t> </a:t>
            </a:r>
            <a:r>
              <a:rPr lang="en-US" sz="2000" dirty="0" err="1"/>
              <a:t>jarayonni</a:t>
            </a:r>
            <a:r>
              <a:rPr lang="en-US" sz="2000" dirty="0"/>
              <a:t> </a:t>
            </a:r>
            <a:r>
              <a:rPr lang="en-US" sz="2000" dirty="0" err="1"/>
              <a:t>juda</a:t>
            </a:r>
            <a:r>
              <a:rPr lang="en-US" sz="2000" dirty="0"/>
              <a:t> </a:t>
            </a:r>
            <a:r>
              <a:rPr lang="en-US" sz="2000" dirty="0" err="1"/>
              <a:t>ladallashtiradi</a:t>
            </a:r>
            <a:r>
              <a:rPr lang="en-US" sz="2000" dirty="0"/>
              <a:t>: </a:t>
            </a:r>
            <a:r>
              <a:rPr lang="en-US" sz="2000" dirty="0" err="1"/>
              <a:t>pechlarning</a:t>
            </a:r>
            <a:r>
              <a:rPr lang="en-US" sz="2000" dirty="0"/>
              <a:t> </a:t>
            </a:r>
            <a:r>
              <a:rPr lang="en-US" sz="2000" dirty="0" err="1"/>
              <a:t>unumdorligi</a:t>
            </a:r>
            <a:r>
              <a:rPr lang="en-US" sz="2000" dirty="0"/>
              <a:t> </a:t>
            </a:r>
            <a:r>
              <a:rPr lang="en-US" sz="2000" dirty="0" err="1"/>
              <a:t>ortadi</a:t>
            </a:r>
            <a:r>
              <a:rPr lang="en-US" sz="2000" dirty="0"/>
              <a:t>, </a:t>
            </a:r>
            <a:r>
              <a:rPr lang="en-US" sz="2000" dirty="0" err="1"/>
              <a:t>yoqilgi</a:t>
            </a:r>
            <a:r>
              <a:rPr lang="en-US" sz="2000" dirty="0"/>
              <a:t> </a:t>
            </a:r>
            <a:r>
              <a:rPr lang="en-US" sz="2000" dirty="0" err="1"/>
              <a:t>sarfi</a:t>
            </a:r>
            <a:r>
              <a:rPr lang="en-US" sz="2000" dirty="0"/>
              <a:t> </a:t>
            </a:r>
            <a:r>
              <a:rPr lang="en-US" sz="2000" dirty="0" err="1"/>
              <a:t>kamayadi</a:t>
            </a:r>
            <a:r>
              <a:rPr lang="en-US" sz="2000" dirty="0"/>
              <a:t>, </a:t>
            </a:r>
            <a:r>
              <a:rPr lang="en-US" sz="2000" dirty="0" err="1"/>
              <a:t>chiqadigan</a:t>
            </a:r>
            <a:r>
              <a:rPr lang="en-US" sz="2000" dirty="0"/>
              <a:t> p o </a:t>
            </a:r>
            <a:r>
              <a:rPr lang="en-US" sz="2000" dirty="0" err="1"/>
              <a:t>ia</a:t>
            </a:r>
            <a:r>
              <a:rPr lang="en-US" sz="2000" dirty="0"/>
              <a:t> t </a:t>
            </a:r>
            <a:r>
              <a:rPr lang="en-US" sz="2000" dirty="0" err="1"/>
              <a:t>miqdori</a:t>
            </a:r>
            <a:r>
              <a:rPr lang="en-US" sz="2000" dirty="0"/>
              <a:t> </a:t>
            </a:r>
            <a:r>
              <a:rPr lang="en-US" sz="2000" dirty="0" err="1"/>
              <a:t>ko'payadi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uning</a:t>
            </a:r>
            <a:r>
              <a:rPr lang="en-US" sz="2000" dirty="0"/>
              <a:t> </a:t>
            </a:r>
            <a:r>
              <a:rPr lang="en-US" sz="2000" dirty="0" err="1"/>
              <a:t>sifati</a:t>
            </a:r>
            <a:r>
              <a:rPr lang="en-US" sz="2000" dirty="0"/>
              <a:t> </a:t>
            </a:r>
            <a:r>
              <a:rPr lang="en-US" sz="2000" dirty="0" err="1"/>
              <a:t>vaxshilanadi</a:t>
            </a:r>
            <a:r>
              <a:rPr lang="en-US" sz="2000" dirty="0"/>
              <a:t>.</a:t>
            </a:r>
            <a:endParaRPr lang="ru-RU" sz="2000" dirty="0"/>
          </a:p>
          <a:p>
            <a:pPr marL="45720" indent="0" algn="just">
              <a:buNone/>
            </a:pPr>
            <a:r>
              <a:rPr lang="en-US" sz="2000" dirty="0"/>
              <a:t>Marten </a:t>
            </a:r>
            <a:r>
              <a:rPr lang="en-US" sz="2000" dirty="0" err="1"/>
              <a:t>pechida</a:t>
            </a:r>
            <a:r>
              <a:rPr lang="en-US" sz="2000" dirty="0"/>
              <a:t> </a:t>
            </a:r>
            <a:r>
              <a:rPr lang="en-US" sz="2000" dirty="0" err="1"/>
              <a:t>legirlangan</a:t>
            </a:r>
            <a:r>
              <a:rPr lang="en-US" sz="2000" dirty="0"/>
              <a:t> </a:t>
            </a:r>
            <a:r>
              <a:rPr lang="en-US" sz="2000" dirty="0" err="1"/>
              <a:t>poiatlar</a:t>
            </a:r>
            <a:r>
              <a:rPr lang="en-US" sz="2000" dirty="0"/>
              <a:t> </a:t>
            </a:r>
            <a:r>
              <a:rPr lang="en-US" sz="2000" dirty="0" err="1"/>
              <a:t>olish</a:t>
            </a:r>
            <a:r>
              <a:rPr lang="en-US" sz="2000" dirty="0"/>
              <a:t> </a:t>
            </a:r>
            <a:r>
              <a:rPr lang="en-US" sz="2000" dirty="0" err="1"/>
              <a:t>oson</a:t>
            </a:r>
            <a:r>
              <a:rPr lang="en-US" sz="2000" dirty="0"/>
              <a:t>. </a:t>
            </a:r>
            <a:r>
              <a:rPr lang="en-US" sz="2000" dirty="0" err="1"/>
              <a:t>Buning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suyuqlanish</a:t>
            </a:r>
            <a:r>
              <a:rPr lang="en-US" sz="2000" dirty="0"/>
              <a:t> </a:t>
            </a:r>
            <a:r>
              <a:rPr lang="en-US" sz="2000" dirty="0" err="1"/>
              <a:t>tugashidan</a:t>
            </a:r>
            <a:r>
              <a:rPr lang="en-US" sz="2000" dirty="0"/>
              <a:t> </a:t>
            </a:r>
            <a:r>
              <a:rPr lang="en-US" sz="2000" dirty="0" err="1"/>
              <a:t>oldin</a:t>
            </a:r>
            <a:r>
              <a:rPr lang="en-US" sz="2000" dirty="0"/>
              <a:t> </a:t>
            </a:r>
            <a:r>
              <a:rPr lang="en-US" sz="2000" dirty="0" err="1"/>
              <a:t>zaruriy</a:t>
            </a:r>
            <a:r>
              <a:rPr lang="en-US" sz="2000" dirty="0"/>
              <a:t> </a:t>
            </a:r>
            <a:r>
              <a:rPr lang="en-US" sz="2000" dirty="0" err="1"/>
              <a:t>metall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qotishmalar</a:t>
            </a:r>
            <a:r>
              <a:rPr lang="en-US" sz="2000" dirty="0"/>
              <a:t> </a:t>
            </a:r>
            <a:r>
              <a:rPr lang="en-US" sz="2000" dirty="0" err="1"/>
              <a:t>qo</a:t>
            </a:r>
            <a:r>
              <a:rPr lang="en-US" sz="2000" dirty="0"/>
              <a:t>'­ shish </a:t>
            </a:r>
            <a:r>
              <a:rPr lang="en-US" sz="2000" dirty="0" err="1"/>
              <a:t>kerak</a:t>
            </a:r>
            <a:r>
              <a:rPr lang="en-US" sz="2000" dirty="0"/>
              <a:t>.</a:t>
            </a:r>
            <a:endParaRPr lang="ru-RU" sz="2000" dirty="0"/>
          </a:p>
          <a:p>
            <a:pPr marL="45720" indent="0" algn="just">
              <a:buNone/>
            </a:pPr>
            <a:r>
              <a:rPr lang="en-US" sz="2000" dirty="0" err="1"/>
              <a:t>Lekin</a:t>
            </a:r>
            <a:r>
              <a:rPr lang="en-US" sz="2000" dirty="0"/>
              <a:t> </a:t>
            </a:r>
            <a:r>
              <a:rPr lang="en-US" sz="2000" dirty="0" err="1"/>
              <a:t>legirlangan</a:t>
            </a:r>
            <a:r>
              <a:rPr lang="en-US" sz="2000" dirty="0"/>
              <a:t> </a:t>
            </a:r>
            <a:r>
              <a:rPr lang="en-US" sz="2000" dirty="0" err="1"/>
              <a:t>poiatlar</a:t>
            </a:r>
            <a:r>
              <a:rPr lang="en-US" sz="2000" dirty="0"/>
              <a:t> </a:t>
            </a:r>
            <a:r>
              <a:rPr lang="en-US" sz="2000" dirty="0" err="1"/>
              <a:t>odatda</a:t>
            </a:r>
            <a:r>
              <a:rPr lang="en-US" sz="2000" dirty="0"/>
              <a:t> </a:t>
            </a:r>
            <a:r>
              <a:rPr lang="en-US" sz="2000" dirty="0" err="1"/>
              <a:t>maxsus</a:t>
            </a:r>
            <a:r>
              <a:rPr lang="en-US" sz="2000" dirty="0"/>
              <a:t> </a:t>
            </a:r>
            <a:r>
              <a:rPr lang="en-US" sz="2000" dirty="0" err="1"/>
              <a:t>elektr</a:t>
            </a:r>
            <a:r>
              <a:rPr lang="en-US" sz="2000" dirty="0"/>
              <a:t> </a:t>
            </a:r>
            <a:r>
              <a:rPr lang="en-US" sz="2000" dirty="0" err="1"/>
              <a:t>pechlarda</a:t>
            </a:r>
            <a:r>
              <a:rPr lang="en-US" sz="2000" dirty="0"/>
              <a:t> 3000°C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yuqori</a:t>
            </a:r>
            <a:r>
              <a:rPr lang="en-US" sz="2000" dirty="0"/>
              <a:t> tem </a:t>
            </a:r>
            <a:r>
              <a:rPr lang="en-US" sz="2000" dirty="0" err="1"/>
              <a:t>peraturada</a:t>
            </a:r>
            <a:r>
              <a:rPr lang="en-US" sz="2000" dirty="0"/>
              <a:t> </a:t>
            </a:r>
            <a:r>
              <a:rPr lang="en-US" sz="2000" dirty="0" err="1"/>
              <a:t>suyuqlantirib</a:t>
            </a:r>
            <a:r>
              <a:rPr lang="en-US" sz="2000" dirty="0"/>
              <a:t> </a:t>
            </a:r>
            <a:r>
              <a:rPr lang="en-US" sz="2000" dirty="0" err="1"/>
              <a:t>olinadi</a:t>
            </a:r>
            <a:r>
              <a:rPr lang="en-US" sz="2000" dirty="0"/>
              <a:t>. Bu </a:t>
            </a:r>
            <a:r>
              <a:rPr lang="en-US" sz="2000" dirty="0" err="1"/>
              <a:t>elektrotermik</a:t>
            </a:r>
            <a:r>
              <a:rPr lang="en-US" sz="2000" dirty="0"/>
              <a:t> </a:t>
            </a:r>
            <a:r>
              <a:rPr lang="en-US" sz="2000" dirty="0" err="1"/>
              <a:t>usul</a:t>
            </a:r>
            <a:r>
              <a:rPr lang="en-US" sz="2000" dirty="0"/>
              <a:t> </a:t>
            </a:r>
            <a:r>
              <a:rPr lang="en-US" sz="2000" dirty="0" err="1"/>
              <a:t>boiib</a:t>
            </a:r>
            <a:r>
              <a:rPr lang="en-US" sz="2000" dirty="0"/>
              <a:t>, </a:t>
            </a:r>
            <a:r>
              <a:rPr lang="en-US" sz="2000" dirty="0" err="1"/>
              <a:t>tarkibida</a:t>
            </a:r>
            <a:r>
              <a:rPr lang="en-US" sz="2000" dirty="0"/>
              <a:t> </a:t>
            </a:r>
            <a:r>
              <a:rPr lang="en-US" sz="2000" dirty="0" err="1"/>
              <a:t>qiyin</a:t>
            </a:r>
            <a:r>
              <a:rPr lang="en-US" sz="2000" dirty="0"/>
              <a:t> </a:t>
            </a:r>
            <a:r>
              <a:rPr lang="en-US" sz="2000" dirty="0" err="1"/>
              <a:t>suyuqlanadigan</a:t>
            </a:r>
            <a:r>
              <a:rPr lang="en-US" sz="2000" dirty="0"/>
              <a:t> </a:t>
            </a:r>
            <a:r>
              <a:rPr lang="en-US" sz="2000" dirty="0" err="1"/>
              <a:t>metallar</a:t>
            </a:r>
            <a:r>
              <a:rPr lang="en-US" sz="2000" dirty="0"/>
              <a:t> — </a:t>
            </a:r>
            <a:r>
              <a:rPr lang="en-US" sz="2000" dirty="0" err="1"/>
              <a:t>molibden</a:t>
            </a:r>
            <a:r>
              <a:rPr lang="en-US" sz="2000" dirty="0"/>
              <a:t>, </a:t>
            </a:r>
            <a:r>
              <a:rPr lang="en-US" sz="2000" dirty="0" err="1"/>
              <a:t>volfram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b. </a:t>
            </a:r>
            <a:r>
              <a:rPr lang="en-US" sz="2000" dirty="0" err="1"/>
              <a:t>bor</a:t>
            </a:r>
            <a:r>
              <a:rPr lang="en-US" sz="2000" dirty="0"/>
              <a:t> </a:t>
            </a:r>
            <a:r>
              <a:rPr lang="en-US" sz="2000" dirty="0" err="1"/>
              <a:t>poiatlar</a:t>
            </a:r>
            <a:r>
              <a:rPr lang="en-US" sz="2000" dirty="0"/>
              <a:t> </a:t>
            </a:r>
            <a:r>
              <a:rPr lang="en-US" sz="2000" dirty="0" err="1"/>
              <a:t>olish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qoilaniladi</a:t>
            </a:r>
            <a:r>
              <a:rPr lang="en-US" sz="2000" dirty="0"/>
              <a:t>.</a:t>
            </a:r>
            <a:endParaRPr lang="ru-RU" sz="2000" dirty="0"/>
          </a:p>
          <a:p>
            <a:pPr marL="45720" indent="0" algn="just">
              <a:buNone/>
            </a:pPr>
            <a:r>
              <a:rPr lang="en-US" sz="2000" dirty="0"/>
              <a:t>Marten </a:t>
            </a:r>
            <a:r>
              <a:rPr lang="en-US" sz="2000" dirty="0" err="1"/>
              <a:t>usuli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85% </a:t>
            </a:r>
            <a:r>
              <a:rPr lang="en-US" sz="2000" dirty="0" err="1"/>
              <a:t>gacha</a:t>
            </a:r>
            <a:r>
              <a:rPr lang="en-US" sz="2000" dirty="0"/>
              <a:t> </a:t>
            </a:r>
            <a:r>
              <a:rPr lang="en-US" sz="2000" dirty="0" err="1"/>
              <a:t>poiatlar</a:t>
            </a:r>
            <a:r>
              <a:rPr lang="en-US" sz="2000" dirty="0"/>
              <a:t> </a:t>
            </a:r>
            <a:r>
              <a:rPr lang="en-US" sz="2000" dirty="0" err="1"/>
              <a:t>ishlab</a:t>
            </a:r>
            <a:r>
              <a:rPr lang="en-US" sz="2000" dirty="0"/>
              <a:t> </a:t>
            </a:r>
            <a:r>
              <a:rPr lang="en-US" sz="2000" dirty="0" err="1"/>
              <a:t>chiqariladi</a:t>
            </a:r>
            <a:r>
              <a:rPr lang="en-US" sz="2000" dirty="0"/>
              <a:t>. Bu </a:t>
            </a:r>
            <a:r>
              <a:rPr lang="en-US" sz="2000" dirty="0" err="1"/>
              <a:t>usul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qatorda</a:t>
            </a:r>
            <a:r>
              <a:rPr lang="en-US" sz="2000" dirty="0"/>
              <a:t> </a:t>
            </a:r>
            <a:r>
              <a:rPr lang="en-US" sz="2000" dirty="0" err="1"/>
              <a:t>bessemer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tomas</a:t>
            </a:r>
            <a:r>
              <a:rPr lang="en-US" sz="2000" dirty="0"/>
              <a:t> </a:t>
            </a:r>
            <a:r>
              <a:rPr lang="en-US" sz="2000" dirty="0" err="1"/>
              <a:t>usullari</a:t>
            </a:r>
            <a:r>
              <a:rPr lang="en-US" sz="2000" dirty="0"/>
              <a:t> ham </a:t>
            </a:r>
            <a:r>
              <a:rPr lang="en-US" sz="2000" dirty="0" err="1"/>
              <a:t>qoilaniladi</a:t>
            </a:r>
            <a:r>
              <a:rPr lang="en-US" sz="2000" dirty="0"/>
              <a:t>.</a:t>
            </a:r>
            <a:endParaRPr lang="ru-RU" sz="2000" dirty="0"/>
          </a:p>
          <a:p>
            <a:pPr marL="4572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1204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75656" y="188640"/>
            <a:ext cx="6400800" cy="609248"/>
          </a:xfrm>
        </p:spPr>
        <p:txBody>
          <a:bodyPr/>
          <a:lstStyle/>
          <a:p>
            <a:pPr marL="45720" indent="0">
              <a:buNone/>
            </a:pPr>
            <a:r>
              <a:rPr lang="en-US" sz="2400" b="1" dirty="0" err="1"/>
              <a:t>Konstruk</a:t>
            </a:r>
            <a:r>
              <a:rPr lang="uz-Cyrl-UZ" sz="2400" b="1" dirty="0"/>
              <a:t>s</a:t>
            </a:r>
            <a:r>
              <a:rPr lang="en-US" sz="2400" b="1" dirty="0"/>
              <a:t>ion </a:t>
            </a:r>
            <a:r>
              <a:rPr lang="en-US" sz="2400" b="1" dirty="0" err="1"/>
              <a:t>po‘lat</a:t>
            </a:r>
            <a:r>
              <a:rPr lang="en-US" sz="2400" b="1" dirty="0"/>
              <a:t> </a:t>
            </a:r>
            <a:r>
              <a:rPr lang="en-US" sz="2400" b="1" dirty="0" err="1"/>
              <a:t>va</a:t>
            </a:r>
            <a:r>
              <a:rPr lang="en-US" sz="2400" b="1" dirty="0"/>
              <a:t> </a:t>
            </a:r>
            <a:r>
              <a:rPr lang="en-US" sz="2400" b="1" dirty="0" err="1"/>
              <a:t>qotishmalar</a:t>
            </a:r>
            <a:r>
              <a:rPr lang="en-US" sz="2400" b="1" dirty="0"/>
              <a:t>.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83032" y="764704"/>
            <a:ext cx="8709448" cy="547260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Bessemer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usulida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suyuqlangan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cho'yan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maxsus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konverterga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ichki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tomoniga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o'tga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chidamli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material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qoplangan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futerovka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noksimon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poiat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idishga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quyiladi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Idish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aylana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Konverter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havo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puflanadi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Bunda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qo'shimchalar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yonadi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oksidlanadi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Hosil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boiadigan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marganes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temir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oksidlari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konverter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ichki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qoplamasi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reaksiyaga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kirishadi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Tomas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usuli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fosforga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boy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temir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rudalaridan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cho‘yan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suyuqlantirib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olishda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qo'llaniladi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usulning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bessemer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usulidan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farqi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shundaki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konverterning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ichki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qoplamasi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dolomit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massadan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tayyorlanadi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konverterga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fosforning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yonishi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natijasida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hosil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bo‘ladigan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fosfor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(V)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oksidni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bog‘lash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ohak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qo‘shiladi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Bunda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olinadigan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shlak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tomas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shlak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tarkibida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20%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yaqin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F20 5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bo‘ladi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Po‘lat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usullarining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ximizmi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Oddiy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modda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sifatidagi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temirni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temir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oksidini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qizdirib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turib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vodorod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qaytarish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shuningdek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temir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tuzlari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eritmalarini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elektroliz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Cho‘yan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po‘lat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temir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qora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metallar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xalq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xo‘jaligida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juda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ahamiyatga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industrlashtirishning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asosi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qishloq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xo‘jaligini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rivojlantirish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mamlakatning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mudofaa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quvvatini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oshirishning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asosidir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3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548680"/>
            <a:ext cx="3600400" cy="36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4166140"/>
            <a:ext cx="8630344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E’tiboringiz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raxmat</a:t>
            </a:r>
            <a:r>
              <a:rPr lang="en-US" dirty="0" smtClean="0"/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4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</TotalTime>
  <Words>655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Konstruksion po‘lat va qotishmalar.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E’tiboringiz uchun raxmat!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Konstruksion po‘lat va qotishmalar.</dc:title>
  <dc:creator>user5</dc:creator>
  <cp:lastModifiedBy>user5</cp:lastModifiedBy>
  <cp:revision>2</cp:revision>
  <dcterms:created xsi:type="dcterms:W3CDTF">2022-01-23T19:37:19Z</dcterms:created>
  <dcterms:modified xsi:type="dcterms:W3CDTF">2022-01-23T19:49:52Z</dcterms:modified>
</cp:coreProperties>
</file>