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E539EA6-CFE7-4CCB-BF1E-E2A0BEE1155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8102-21EF-496A-92FE-B57A87B4B8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9EA6-CFE7-4CCB-BF1E-E2A0BEE1155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8102-21EF-496A-92FE-B57A87B4B8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9EA6-CFE7-4CCB-BF1E-E2A0BEE1155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8102-21EF-496A-92FE-B57A87B4B8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9EA6-CFE7-4CCB-BF1E-E2A0BEE1155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8102-21EF-496A-92FE-B57A87B4B8B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9EA6-CFE7-4CCB-BF1E-E2A0BEE1155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8102-21EF-496A-92FE-B57A87B4B8B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9EA6-CFE7-4CCB-BF1E-E2A0BEE1155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8102-21EF-496A-92FE-B57A87B4B8B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9EA6-CFE7-4CCB-BF1E-E2A0BEE1155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8102-21EF-496A-92FE-B57A87B4B8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9EA6-CFE7-4CCB-BF1E-E2A0BEE1155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8102-21EF-496A-92FE-B57A87B4B8B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9EA6-CFE7-4CCB-BF1E-E2A0BEE1155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8102-21EF-496A-92FE-B57A87B4B8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9EA6-CFE7-4CCB-BF1E-E2A0BEE1155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8102-21EF-496A-92FE-B57A87B4B8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9EA6-CFE7-4CCB-BF1E-E2A0BEE1155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8102-21EF-496A-92FE-B57A87B4B8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E539EA6-CFE7-4CCB-BF1E-E2A0BEE1155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838102-21EF-496A-92FE-B57A87B4B8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ayllar.org/containsword-nomli-mantiqiy-funksiya-yaratish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ayllar.org/samarali-izolyatsiyalovchi-materiallar-bilan-uch-qatlamli-pan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400800" cy="496416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Kompozit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materiallar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turlari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2000" b="1" dirty="0" err="1"/>
              <a:t>Reja</a:t>
            </a:r>
            <a:r>
              <a:rPr lang="en-US" sz="2000" b="1" dirty="0"/>
              <a:t>:  </a:t>
            </a:r>
            <a:endParaRPr lang="ru-RU" sz="2000" b="1" dirty="0"/>
          </a:p>
          <a:p>
            <a:pPr indent="0">
              <a:buNone/>
            </a:pP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1.  </a:t>
            </a:r>
            <a:r>
              <a:rPr lang="en-US" sz="2000" b="1" dirty="0" err="1"/>
              <a:t>Kompozitsion</a:t>
            </a:r>
            <a:r>
              <a:rPr lang="en-US" sz="2000" b="1" dirty="0"/>
              <a:t> </a:t>
            </a:r>
            <a:r>
              <a:rPr lang="en-US" sz="2000" b="1" dirty="0" err="1" smtClean="0"/>
              <a:t>materiallar</a:t>
            </a:r>
            <a:r>
              <a:rPr lang="en-US" sz="2000" b="1" dirty="0"/>
              <a:t> </a:t>
            </a:r>
            <a:r>
              <a:rPr lang="en-US" sz="2000" b="1" dirty="0" err="1"/>
              <a:t>haqida</a:t>
            </a:r>
            <a:r>
              <a:rPr lang="en-US" sz="2000" b="1" dirty="0"/>
              <a:t> </a:t>
            </a:r>
            <a:r>
              <a:rPr lang="en-US" sz="2000" b="1" dirty="0" err="1"/>
              <a:t>umumiy</a:t>
            </a:r>
            <a:r>
              <a:rPr lang="en-US" sz="2000" b="1" dirty="0"/>
              <a:t> </a:t>
            </a:r>
            <a:r>
              <a:rPr lang="en-US" sz="2000" b="1" dirty="0" err="1" smtClean="0"/>
              <a:t>ma’lumotlar</a:t>
            </a:r>
            <a:r>
              <a:rPr lang="en-US" sz="2000" b="1" dirty="0"/>
              <a:t>.  </a:t>
            </a:r>
            <a:endParaRPr lang="ru-RU" sz="2000" b="1" dirty="0"/>
          </a:p>
          <a:p>
            <a:pPr indent="0">
              <a:buNone/>
            </a:pPr>
            <a:r>
              <a:rPr lang="en-US" sz="2000" b="1" dirty="0"/>
              <a:t>2.  </a:t>
            </a:r>
            <a:r>
              <a:rPr lang="en-US" sz="2000" b="1" dirty="0" err="1"/>
              <a:t>Ularni</a:t>
            </a:r>
            <a:r>
              <a:rPr lang="en-US" sz="2000" b="1" dirty="0"/>
              <a:t> </a:t>
            </a:r>
            <a:r>
              <a:rPr lang="en-US" sz="2000" b="1" dirty="0" err="1"/>
              <a:t>olish</a:t>
            </a:r>
            <a:r>
              <a:rPr lang="en-US" sz="2000" b="1" dirty="0"/>
              <a:t>, </a:t>
            </a:r>
            <a:r>
              <a:rPr lang="en-US" sz="2000" b="1" dirty="0" err="1"/>
              <a:t>tarkibi</a:t>
            </a:r>
            <a:r>
              <a:rPr lang="en-US" sz="2000" b="1" dirty="0"/>
              <a:t>, </a:t>
            </a:r>
            <a:r>
              <a:rPr lang="en-US" sz="2000" b="1" dirty="0" err="1"/>
              <a:t>tuzilishi</a:t>
            </a:r>
            <a:r>
              <a:rPr lang="en-US" sz="2000" b="1" dirty="0"/>
              <a:t>, </a:t>
            </a:r>
            <a:r>
              <a:rPr lang="en-US" sz="2000" b="1" dirty="0" err="1"/>
              <a:t>xossasi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 </a:t>
            </a:r>
            <a:r>
              <a:rPr lang="en-US" sz="2000" b="1" dirty="0" err="1"/>
              <a:t>ishlatilish</a:t>
            </a:r>
            <a:r>
              <a:rPr lang="en-US" sz="2000" b="1" dirty="0"/>
              <a:t> </a:t>
            </a:r>
            <a:r>
              <a:rPr lang="en-US" sz="2000" b="1" dirty="0" err="1"/>
              <a:t>sohasi</a:t>
            </a:r>
            <a:r>
              <a:rPr lang="en-US" sz="2000" b="1" dirty="0"/>
              <a:t>.  </a:t>
            </a:r>
            <a:endParaRPr lang="ru-RU" sz="2000" b="1" dirty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821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Kompozit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materiallar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turlari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560840" cy="336686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1000" b="1" dirty="0" err="1"/>
              <a:t>Kompozitsion</a:t>
            </a:r>
            <a:r>
              <a:rPr lang="en-US" sz="1000" b="1" dirty="0"/>
              <a:t>  </a:t>
            </a:r>
            <a:r>
              <a:rPr lang="en-US" sz="1000" b="1" dirty="0" err="1"/>
              <a:t>materiallar</a:t>
            </a:r>
            <a:r>
              <a:rPr lang="en-US" sz="1000" b="1" dirty="0"/>
              <a:t>  </a:t>
            </a:r>
            <a:r>
              <a:rPr lang="en-US" sz="1000" b="1" dirty="0" err="1"/>
              <a:t>an‟anaviy</a:t>
            </a:r>
            <a:r>
              <a:rPr lang="en-US" sz="1000" b="1" dirty="0"/>
              <a:t>  </a:t>
            </a:r>
            <a:r>
              <a:rPr lang="en-US" sz="1000" b="1" dirty="0" err="1"/>
              <a:t>konstruktsion</a:t>
            </a:r>
            <a:r>
              <a:rPr lang="en-US" sz="1000" b="1" dirty="0"/>
              <a:t>  </a:t>
            </a:r>
            <a:r>
              <a:rPr lang="en-US" sz="1000" b="1" dirty="0" err="1"/>
              <a:t>materiallarga</a:t>
            </a:r>
            <a:r>
              <a:rPr lang="en-US" sz="1000" b="1" dirty="0"/>
              <a:t>  </a:t>
            </a:r>
            <a:r>
              <a:rPr lang="en-US" sz="1000" b="1" dirty="0" err="1"/>
              <a:t>nisbatan</a:t>
            </a:r>
            <a:r>
              <a:rPr lang="en-US" sz="1000" b="1" dirty="0"/>
              <a:t>  </a:t>
            </a:r>
            <a:r>
              <a:rPr lang="en-US" sz="1000" b="1" dirty="0" err="1" smtClean="0"/>
              <a:t>alohida</a:t>
            </a:r>
            <a:r>
              <a:rPr lang="en-US" sz="1000" b="1" dirty="0"/>
              <a:t>  </a:t>
            </a:r>
            <a:r>
              <a:rPr lang="en-US" sz="1000" b="1" dirty="0" err="1"/>
              <a:t>xossalarga</a:t>
            </a:r>
            <a:r>
              <a:rPr lang="en-US" sz="1000" b="1" dirty="0"/>
              <a:t>  </a:t>
            </a:r>
            <a:r>
              <a:rPr lang="en-US" sz="1000" b="1" dirty="0" err="1"/>
              <a:t>ega</a:t>
            </a:r>
            <a:r>
              <a:rPr lang="en-US" sz="1000" b="1" dirty="0"/>
              <a:t>.  Bu  </a:t>
            </a:r>
            <a:r>
              <a:rPr lang="en-US" sz="1000" b="1" dirty="0" err="1"/>
              <a:t>narsa</a:t>
            </a:r>
            <a:r>
              <a:rPr lang="en-US" sz="1000" b="1" dirty="0"/>
              <a:t>  </a:t>
            </a:r>
            <a:r>
              <a:rPr lang="en-US" sz="1000" b="1" dirty="0" err="1"/>
              <a:t>ijobiy</a:t>
            </a:r>
            <a:r>
              <a:rPr lang="en-US" sz="1000" b="1" dirty="0"/>
              <a:t>  </a:t>
            </a:r>
            <a:r>
              <a:rPr lang="en-US" sz="1000" b="1" dirty="0" err="1"/>
              <a:t>xususiyatli</a:t>
            </a:r>
            <a:r>
              <a:rPr lang="en-US" sz="1000" b="1" dirty="0"/>
              <a:t>  </a:t>
            </a:r>
            <a:r>
              <a:rPr lang="en-US" sz="1000" b="1" dirty="0" err="1"/>
              <a:t>materiallarni</a:t>
            </a:r>
            <a:r>
              <a:rPr lang="en-US" sz="1000" b="1" dirty="0"/>
              <a:t>  </a:t>
            </a:r>
            <a:r>
              <a:rPr lang="en-US" sz="1000" b="1" dirty="0" err="1"/>
              <a:t>va</a:t>
            </a:r>
            <a:r>
              <a:rPr lang="en-US" sz="1000" b="1" dirty="0"/>
              <a:t>   </a:t>
            </a:r>
            <a:r>
              <a:rPr lang="en-US" sz="1000" b="1" dirty="0" err="1" smtClean="0"/>
              <a:t>konstruktsiyalarni</a:t>
            </a:r>
            <a:r>
              <a:rPr lang="en-US" sz="1000" b="1" dirty="0" smtClean="0"/>
              <a:t> </a:t>
            </a:r>
            <a:r>
              <a:rPr lang="en-US" sz="1000" b="1" dirty="0" err="1"/>
              <a:t>yaratishga</a:t>
            </a:r>
            <a:r>
              <a:rPr lang="en-US" sz="1000" b="1" dirty="0"/>
              <a:t> </a:t>
            </a:r>
            <a:r>
              <a:rPr lang="en-US" sz="1000" b="1" dirty="0" err="1"/>
              <a:t>olib</a:t>
            </a:r>
            <a:r>
              <a:rPr lang="en-US" sz="1000" b="1" dirty="0"/>
              <a:t> </a:t>
            </a:r>
            <a:r>
              <a:rPr lang="en-US" sz="1000" b="1" dirty="0" err="1"/>
              <a:t>keldi</a:t>
            </a:r>
            <a:r>
              <a:rPr lang="en-US" sz="1000" b="1" dirty="0"/>
              <a:t>.  </a:t>
            </a:r>
            <a:r>
              <a:rPr lang="en-US" sz="1000" b="1" dirty="0" err="1" smtClean="0"/>
              <a:t>Kompozitsion</a:t>
            </a:r>
            <a:r>
              <a:rPr lang="en-US" sz="1000" b="1" dirty="0" smtClean="0"/>
              <a:t> </a:t>
            </a:r>
            <a:r>
              <a:rPr lang="en-US" sz="1000" b="1" dirty="0" err="1"/>
              <a:t>materiallar</a:t>
            </a:r>
            <a:r>
              <a:rPr lang="en-US" sz="1000" b="1" dirty="0"/>
              <a:t>  (</a:t>
            </a:r>
            <a:r>
              <a:rPr lang="en-US" sz="1000" b="1" dirty="0" err="1"/>
              <a:t>k.m</a:t>
            </a:r>
            <a:r>
              <a:rPr lang="en-US" sz="1000" b="1" dirty="0"/>
              <a:t>.) </a:t>
            </a:r>
            <a:r>
              <a:rPr lang="en-US" sz="1000" b="1" dirty="0" err="1"/>
              <a:t>ikki</a:t>
            </a:r>
            <a:r>
              <a:rPr lang="en-US" sz="1000" b="1" dirty="0"/>
              <a:t> </a:t>
            </a:r>
            <a:r>
              <a:rPr lang="en-US" sz="1000" b="1" dirty="0" err="1"/>
              <a:t>va</a:t>
            </a:r>
            <a:r>
              <a:rPr lang="en-US" sz="1000" b="1" dirty="0"/>
              <a:t> </a:t>
            </a:r>
            <a:r>
              <a:rPr lang="en-US" sz="1000" b="1" dirty="0" err="1"/>
              <a:t>undan</a:t>
            </a:r>
            <a:r>
              <a:rPr lang="en-US" sz="1000" b="1" dirty="0"/>
              <a:t> </a:t>
            </a:r>
            <a:r>
              <a:rPr lang="en-US" sz="1000" b="1" dirty="0" err="1"/>
              <a:t>ortiq</a:t>
            </a:r>
            <a:r>
              <a:rPr lang="en-US" sz="1000" b="1" dirty="0"/>
              <a:t> </a:t>
            </a:r>
            <a:r>
              <a:rPr lang="en-US" sz="1000" b="1" dirty="0" err="1"/>
              <a:t>tashkil</a:t>
            </a:r>
            <a:r>
              <a:rPr lang="en-US" sz="1000" b="1" dirty="0"/>
              <a:t> </a:t>
            </a:r>
            <a:r>
              <a:rPr lang="en-US" sz="1000" b="1" dirty="0" err="1"/>
              <a:t>etuvchilardan</a:t>
            </a:r>
            <a:r>
              <a:rPr lang="en-US" sz="1000" b="1" dirty="0"/>
              <a:t>  </a:t>
            </a:r>
            <a:r>
              <a:rPr lang="en-US" sz="1000" b="1" dirty="0" err="1" smtClean="0"/>
              <a:t>komponentlardan</a:t>
            </a:r>
            <a:r>
              <a:rPr lang="en-US" sz="1000" b="1" dirty="0" smtClean="0"/>
              <a:t> </a:t>
            </a:r>
            <a:r>
              <a:rPr lang="en-US" sz="1000" b="1" dirty="0"/>
              <a:t> </a:t>
            </a:r>
            <a:r>
              <a:rPr lang="en-US" sz="1000" b="1" dirty="0" err="1"/>
              <a:t>tuzilgan</a:t>
            </a:r>
            <a:r>
              <a:rPr lang="en-US" sz="1000" b="1" dirty="0"/>
              <a:t>  </a:t>
            </a:r>
            <a:r>
              <a:rPr lang="en-US" sz="1000" b="1" dirty="0" err="1"/>
              <a:t>murakkab</a:t>
            </a:r>
            <a:r>
              <a:rPr lang="en-US" sz="1000" b="1" dirty="0"/>
              <a:t>  material  </a:t>
            </a:r>
            <a:r>
              <a:rPr lang="en-US" sz="1000" b="1" dirty="0" err="1"/>
              <a:t>bo’lib</a:t>
            </a:r>
            <a:r>
              <a:rPr lang="en-US" sz="1000" b="1" dirty="0"/>
              <a:t>,  </a:t>
            </a:r>
            <a:r>
              <a:rPr lang="en-US" sz="1000" b="1" dirty="0" err="1"/>
              <a:t>har</a:t>
            </a:r>
            <a:r>
              <a:rPr lang="en-US" sz="1000" b="1" dirty="0"/>
              <a:t>  </a:t>
            </a:r>
            <a:r>
              <a:rPr lang="en-US" sz="1000" b="1" dirty="0" err="1"/>
              <a:t>xil</a:t>
            </a:r>
            <a:r>
              <a:rPr lang="en-US" sz="1000" b="1" dirty="0"/>
              <a:t>  </a:t>
            </a:r>
            <a:r>
              <a:rPr lang="en-US" sz="1000" b="1" dirty="0" err="1"/>
              <a:t>usullar</a:t>
            </a:r>
            <a:r>
              <a:rPr lang="en-US" sz="1000" b="1" dirty="0"/>
              <a:t>  </a:t>
            </a:r>
            <a:r>
              <a:rPr lang="en-US" sz="1000" b="1" dirty="0" err="1"/>
              <a:t>bilan</a:t>
            </a:r>
            <a:r>
              <a:rPr lang="en-US" sz="1000" b="1" dirty="0"/>
              <a:t>  </a:t>
            </a:r>
            <a:r>
              <a:rPr lang="en-US" sz="1000" b="1" dirty="0" err="1" smtClean="0"/>
              <a:t>bog’langan</a:t>
            </a:r>
            <a:r>
              <a:rPr lang="en-US" sz="1000" b="1" dirty="0" smtClean="0"/>
              <a:t> </a:t>
            </a:r>
            <a:r>
              <a:rPr lang="en-US" sz="1000" b="1" dirty="0" err="1"/>
              <a:t>va</a:t>
            </a:r>
            <a:r>
              <a:rPr lang="en-US" sz="1000" b="1" dirty="0"/>
              <a:t> </a:t>
            </a:r>
            <a:r>
              <a:rPr lang="en-US" sz="1000" b="1" dirty="0" err="1"/>
              <a:t>o’ziga</a:t>
            </a:r>
            <a:r>
              <a:rPr lang="en-US" sz="1000" b="1" dirty="0"/>
              <a:t> </a:t>
            </a:r>
            <a:r>
              <a:rPr lang="en-US" sz="1000" b="1" dirty="0" err="1"/>
              <a:t>xos</a:t>
            </a:r>
            <a:r>
              <a:rPr lang="en-US" sz="1000" b="1" dirty="0"/>
              <a:t> </a:t>
            </a:r>
            <a:r>
              <a:rPr lang="en-US" sz="1000" b="1" dirty="0" err="1"/>
              <a:t>xossalari</a:t>
            </a:r>
            <a:r>
              <a:rPr lang="en-US" sz="1000" b="1" dirty="0"/>
              <a:t> bor.  </a:t>
            </a:r>
            <a:endParaRPr lang="ru-RU" sz="1000" b="1" dirty="0"/>
          </a:p>
          <a:p>
            <a:r>
              <a:rPr lang="en-US" sz="1000" b="1" dirty="0" err="1"/>
              <a:t>Birinchi</a:t>
            </a:r>
            <a:r>
              <a:rPr lang="en-US" sz="1000" b="1" dirty="0"/>
              <a:t>  </a:t>
            </a:r>
            <a:r>
              <a:rPr lang="en-US" sz="1000" b="1" dirty="0" err="1"/>
              <a:t>kompozitsion</a:t>
            </a:r>
            <a:r>
              <a:rPr lang="en-US" sz="1000" b="1" dirty="0"/>
              <a:t>  material  </a:t>
            </a:r>
            <a:r>
              <a:rPr lang="en-US" sz="1000" b="1" dirty="0" err="1"/>
              <a:t>frantsuz</a:t>
            </a:r>
            <a:r>
              <a:rPr lang="en-US" sz="1000" b="1" dirty="0"/>
              <a:t>  </a:t>
            </a:r>
            <a:r>
              <a:rPr lang="en-US" sz="1000" b="1" dirty="0" err="1"/>
              <a:t>bog’boni</a:t>
            </a:r>
            <a:r>
              <a:rPr lang="en-US" sz="1000" b="1" dirty="0"/>
              <a:t>  </a:t>
            </a:r>
            <a:r>
              <a:rPr lang="en-US" sz="1000" b="1" dirty="0" err="1"/>
              <a:t>J.Mone</a:t>
            </a:r>
            <a:r>
              <a:rPr lang="en-US" sz="1000" b="1" dirty="0"/>
              <a:t>  1867  </a:t>
            </a:r>
            <a:r>
              <a:rPr lang="en-US" sz="1000" b="1" dirty="0" err="1"/>
              <a:t>yilda</a:t>
            </a:r>
            <a:r>
              <a:rPr lang="en-US" sz="1000" b="1" dirty="0"/>
              <a:t>  </a:t>
            </a:r>
            <a:r>
              <a:rPr lang="en-US" sz="1000" b="1" dirty="0" err="1" smtClean="0"/>
              <a:t>patentlangan</a:t>
            </a:r>
            <a:r>
              <a:rPr lang="en-US" sz="1000" b="1" dirty="0" smtClean="0"/>
              <a:t> </a:t>
            </a:r>
            <a:r>
              <a:rPr lang="en-US" sz="1000" b="1" dirty="0"/>
              <a:t>(</a:t>
            </a:r>
            <a:r>
              <a:rPr lang="en-US" sz="1000" b="1" dirty="0" err="1"/>
              <a:t>hovli</a:t>
            </a:r>
            <a:r>
              <a:rPr lang="en-US" sz="1000" b="1" dirty="0"/>
              <a:t> </a:t>
            </a:r>
            <a:r>
              <a:rPr lang="en-US" sz="1000" b="1" dirty="0" err="1"/>
              <a:t>gul</a:t>
            </a:r>
            <a:r>
              <a:rPr lang="en-US" sz="1000" b="1" dirty="0"/>
              <a:t> </a:t>
            </a:r>
            <a:r>
              <a:rPr lang="en-US" sz="1000" b="1" dirty="0" err="1"/>
              <a:t>tuvaklari</a:t>
            </a:r>
            <a:r>
              <a:rPr lang="en-US" sz="1000" b="1" dirty="0"/>
              <a:t>, </a:t>
            </a:r>
            <a:r>
              <a:rPr lang="en-US" sz="1000" b="1" dirty="0" err="1"/>
              <a:t>sim</a:t>
            </a:r>
            <a:r>
              <a:rPr lang="en-US" sz="1000" b="1" dirty="0"/>
              <a:t> </a:t>
            </a:r>
            <a:r>
              <a:rPr lang="en-US" sz="1000" b="1" dirty="0" err="1"/>
              <a:t>va</a:t>
            </a:r>
            <a:r>
              <a:rPr lang="en-US" sz="1000" b="1" dirty="0"/>
              <a:t> </a:t>
            </a:r>
            <a:r>
              <a:rPr lang="en-US" sz="1000" b="1" dirty="0" err="1"/>
              <a:t>sementdan</a:t>
            </a:r>
            <a:r>
              <a:rPr lang="en-US" sz="1000" b="1" dirty="0"/>
              <a:t> </a:t>
            </a:r>
            <a:r>
              <a:rPr lang="en-US" sz="1000" b="1" dirty="0" err="1"/>
              <a:t>y</a:t>
            </a:r>
            <a:r>
              <a:rPr lang="en-US" sz="1000" b="1" dirty="0" err="1" smtClean="0"/>
              <a:t>asalgan</a:t>
            </a:r>
            <a:r>
              <a:rPr lang="en-US" sz="1000" b="1" dirty="0"/>
              <a:t>).  </a:t>
            </a:r>
            <a:r>
              <a:rPr lang="en-US" sz="1000" b="1" dirty="0" err="1" smtClean="0"/>
              <a:t>Samolyot</a:t>
            </a:r>
            <a:r>
              <a:rPr lang="en-US" sz="1000" b="1" dirty="0" smtClean="0"/>
              <a:t> </a:t>
            </a:r>
            <a:r>
              <a:rPr lang="en-US" sz="1000" b="1" dirty="0"/>
              <a:t> </a:t>
            </a:r>
            <a:r>
              <a:rPr lang="en-US" sz="1000" b="1" dirty="0" err="1"/>
              <a:t>konstruktsiyasida</a:t>
            </a:r>
            <a:r>
              <a:rPr lang="en-US" sz="1000" b="1" dirty="0"/>
              <a:t>  </a:t>
            </a:r>
            <a:r>
              <a:rPr lang="en-US" sz="1000" b="1" dirty="0" err="1"/>
              <a:t>oynaplastik</a:t>
            </a:r>
            <a:r>
              <a:rPr lang="en-US" sz="1000" b="1" dirty="0"/>
              <a:t>  “</a:t>
            </a:r>
            <a:r>
              <a:rPr lang="en-US" sz="1000" b="1" dirty="0" err="1"/>
              <a:t>stekloplastik</a:t>
            </a:r>
            <a:r>
              <a:rPr lang="en-US" sz="1000" b="1" dirty="0"/>
              <a:t>”  </a:t>
            </a:r>
            <a:r>
              <a:rPr lang="en-US" sz="1000" b="1" dirty="0" err="1"/>
              <a:t>poliefir</a:t>
            </a:r>
            <a:r>
              <a:rPr lang="en-US" sz="1000" b="1" dirty="0"/>
              <a:t>  </a:t>
            </a:r>
            <a:r>
              <a:rPr lang="en-US" sz="1000" b="1" dirty="0" err="1"/>
              <a:t>materiali</a:t>
            </a:r>
            <a:r>
              <a:rPr lang="en-US" sz="1000" b="1" dirty="0"/>
              <a:t>  </a:t>
            </a:r>
            <a:r>
              <a:rPr lang="en-US" sz="1000" b="1" dirty="0" err="1" smtClean="0"/>
              <a:t>oyna</a:t>
            </a:r>
            <a:r>
              <a:rPr lang="en-US" sz="1000" b="1" dirty="0"/>
              <a:t>  </a:t>
            </a:r>
            <a:r>
              <a:rPr lang="en-US" sz="1000" b="1" dirty="0" err="1"/>
              <a:t>tolasi</a:t>
            </a:r>
            <a:r>
              <a:rPr lang="en-US" sz="1000" b="1" dirty="0"/>
              <a:t>  </a:t>
            </a:r>
            <a:r>
              <a:rPr lang="en-US" sz="1000" b="1" dirty="0" err="1"/>
              <a:t>bilan</a:t>
            </a:r>
            <a:r>
              <a:rPr lang="en-US" sz="1000" b="1" dirty="0"/>
              <a:t>  </a:t>
            </a:r>
            <a:r>
              <a:rPr lang="en-US" sz="1000" b="1" dirty="0" err="1"/>
              <a:t>sinchlangan</a:t>
            </a:r>
            <a:r>
              <a:rPr lang="en-US" sz="1000" b="1" dirty="0"/>
              <a:t>  (“</a:t>
            </a:r>
            <a:r>
              <a:rPr lang="en-US" sz="1000" b="1" dirty="0" err="1"/>
              <a:t>armirovan</a:t>
            </a:r>
            <a:r>
              <a:rPr lang="en-US" sz="1000" b="1" dirty="0"/>
              <a:t>”)  </a:t>
            </a:r>
            <a:r>
              <a:rPr lang="en-US" sz="1000" b="1" dirty="0" err="1"/>
              <a:t>kompozitsion</a:t>
            </a:r>
            <a:r>
              <a:rPr lang="en-US" sz="1000" b="1" dirty="0"/>
              <a:t>  material  1942  </a:t>
            </a:r>
            <a:r>
              <a:rPr lang="en-US" sz="1000" b="1" dirty="0" err="1"/>
              <a:t>yilda</a:t>
            </a:r>
            <a:r>
              <a:rPr lang="en-US" sz="1000" b="1" dirty="0"/>
              <a:t>   </a:t>
            </a:r>
            <a:endParaRPr lang="ru-RU" sz="1000" b="1" dirty="0"/>
          </a:p>
          <a:p>
            <a:r>
              <a:rPr lang="en-US" sz="1000" b="1" dirty="0" err="1"/>
              <a:t>qo’llanilgan</a:t>
            </a:r>
            <a:r>
              <a:rPr lang="en-US" sz="1000" b="1" dirty="0"/>
              <a:t>.  </a:t>
            </a:r>
            <a:r>
              <a:rPr lang="en-US" sz="1000" b="1" dirty="0" err="1" smtClean="0"/>
              <a:t>Kompozitsion</a:t>
            </a:r>
            <a:r>
              <a:rPr lang="en-US" sz="1000" b="1" dirty="0" smtClean="0"/>
              <a:t> </a:t>
            </a:r>
            <a:r>
              <a:rPr lang="en-US" sz="1000" b="1" dirty="0"/>
              <a:t> </a:t>
            </a:r>
            <a:r>
              <a:rPr lang="en-US" sz="1000" b="1" dirty="0" err="1"/>
              <a:t>materiallar</a:t>
            </a:r>
            <a:r>
              <a:rPr lang="en-US" sz="1000" b="1" dirty="0"/>
              <a:t>  </a:t>
            </a:r>
            <a:r>
              <a:rPr lang="en-US" sz="1000" b="1" dirty="0" err="1"/>
              <a:t>mashinasozlik</a:t>
            </a:r>
            <a:r>
              <a:rPr lang="en-US" sz="1000" b="1" dirty="0"/>
              <a:t>  </a:t>
            </a:r>
            <a:r>
              <a:rPr lang="en-US" sz="1000" b="1" dirty="0" err="1"/>
              <a:t>apparati</a:t>
            </a:r>
            <a:r>
              <a:rPr lang="en-US" sz="1000" b="1" dirty="0"/>
              <a:t>  </a:t>
            </a:r>
            <a:r>
              <a:rPr lang="en-US" sz="1000" b="1" dirty="0" err="1"/>
              <a:t>konstruktsiyalariga</a:t>
            </a:r>
            <a:r>
              <a:rPr lang="en-US" sz="1000" b="1" dirty="0"/>
              <a:t>   </a:t>
            </a:r>
            <a:r>
              <a:rPr lang="en-US" sz="1000" b="1" dirty="0" err="1" smtClean="0"/>
              <a:t>qo’yilgan</a:t>
            </a:r>
            <a:r>
              <a:rPr lang="en-US" sz="1000" b="1" dirty="0" smtClean="0"/>
              <a:t> </a:t>
            </a:r>
            <a:r>
              <a:rPr lang="en-US" sz="1000" b="1" dirty="0" err="1"/>
              <a:t>quyidagi</a:t>
            </a:r>
            <a:r>
              <a:rPr lang="en-US" sz="1000" b="1" dirty="0"/>
              <a:t> </a:t>
            </a:r>
            <a:r>
              <a:rPr lang="en-US" sz="1000" b="1" dirty="0" err="1"/>
              <a:t>talablarga</a:t>
            </a:r>
            <a:r>
              <a:rPr lang="en-US" sz="1000" b="1" dirty="0"/>
              <a:t> </a:t>
            </a:r>
            <a:r>
              <a:rPr lang="en-US" sz="1000" b="1" dirty="0" err="1"/>
              <a:t>javob</a:t>
            </a:r>
            <a:r>
              <a:rPr lang="en-US" sz="1000" b="1" dirty="0"/>
              <a:t> </a:t>
            </a:r>
            <a:r>
              <a:rPr lang="en-US" sz="1000" b="1" dirty="0" err="1"/>
              <a:t>beradi</a:t>
            </a:r>
            <a:r>
              <a:rPr lang="en-US" sz="1000" b="1" dirty="0"/>
              <a:t>: </a:t>
            </a:r>
            <a:endParaRPr lang="ru-RU" sz="1000" b="1" dirty="0"/>
          </a:p>
          <a:p>
            <a:r>
              <a:rPr lang="en-US" sz="1000" b="1" dirty="0"/>
              <a:t>- </a:t>
            </a:r>
            <a:r>
              <a:rPr lang="en-US" sz="1000" b="1" dirty="0" err="1"/>
              <a:t>yengil</a:t>
            </a:r>
            <a:r>
              <a:rPr lang="en-US" sz="1000" b="1" dirty="0"/>
              <a:t> </a:t>
            </a:r>
            <a:r>
              <a:rPr lang="en-US" sz="1000" b="1" dirty="0" err="1"/>
              <a:t>bo’lishligi</a:t>
            </a:r>
            <a:r>
              <a:rPr lang="en-US" sz="1000" b="1" dirty="0"/>
              <a:t>;   </a:t>
            </a:r>
            <a:endParaRPr lang="en-US" sz="1000" b="1" dirty="0" smtClean="0"/>
          </a:p>
          <a:p>
            <a:r>
              <a:rPr lang="en-US" sz="1000" b="1" dirty="0" smtClean="0"/>
              <a:t>-</a:t>
            </a:r>
            <a:r>
              <a:rPr lang="en-US" sz="1000" b="1" dirty="0" err="1"/>
              <a:t>maksimal</a:t>
            </a:r>
            <a:r>
              <a:rPr lang="en-US" sz="1000" b="1" dirty="0"/>
              <a:t> </a:t>
            </a:r>
            <a:r>
              <a:rPr lang="en-US" sz="1000" b="1" dirty="0" err="1"/>
              <a:t>mustahkamlik</a:t>
            </a:r>
            <a:r>
              <a:rPr lang="en-US" sz="1000" b="1" dirty="0"/>
              <a:t> </a:t>
            </a:r>
            <a:r>
              <a:rPr lang="en-US" sz="1000" b="1" dirty="0" err="1"/>
              <a:t>va</a:t>
            </a:r>
            <a:r>
              <a:rPr lang="en-US" sz="1000" b="1" dirty="0"/>
              <a:t> </a:t>
            </a:r>
            <a:r>
              <a:rPr lang="en-US" sz="1000" b="1" dirty="0" err="1"/>
              <a:t>bikirlik</a:t>
            </a:r>
            <a:r>
              <a:rPr lang="en-US" sz="1000" b="1" dirty="0"/>
              <a:t>;  </a:t>
            </a:r>
            <a:endParaRPr lang="ru-RU" sz="1000" b="1" dirty="0"/>
          </a:p>
          <a:p>
            <a:r>
              <a:rPr lang="en-US" sz="1000" b="1" dirty="0"/>
              <a:t>-</a:t>
            </a:r>
            <a:r>
              <a:rPr lang="en-US" sz="1000" b="1" dirty="0" err="1"/>
              <a:t>ishlash</a:t>
            </a:r>
            <a:r>
              <a:rPr lang="en-US" sz="1000" b="1" dirty="0"/>
              <a:t> </a:t>
            </a:r>
            <a:r>
              <a:rPr lang="en-US" sz="1000" b="1" dirty="0" err="1"/>
              <a:t>davrida</a:t>
            </a:r>
            <a:r>
              <a:rPr lang="en-US" sz="1000" b="1" dirty="0"/>
              <a:t> </a:t>
            </a:r>
            <a:r>
              <a:rPr lang="en-US" sz="1000" b="1" dirty="0" err="1"/>
              <a:t>maksimal</a:t>
            </a:r>
            <a:r>
              <a:rPr lang="en-US" sz="1000" b="1" dirty="0"/>
              <a:t> </a:t>
            </a:r>
            <a:r>
              <a:rPr lang="en-US" sz="1000" b="1" dirty="0" err="1"/>
              <a:t>ishlash</a:t>
            </a:r>
            <a:r>
              <a:rPr lang="en-US" sz="1000" b="1" dirty="0"/>
              <a:t> </a:t>
            </a:r>
            <a:r>
              <a:rPr lang="en-US" sz="1000" b="1" dirty="0" err="1"/>
              <a:t>resursi</a:t>
            </a:r>
            <a:r>
              <a:rPr lang="en-US" sz="1000" b="1" dirty="0"/>
              <a:t>.   </a:t>
            </a:r>
            <a:endParaRPr lang="ru-RU" sz="1000" b="1" dirty="0"/>
          </a:p>
          <a:p>
            <a:r>
              <a:rPr lang="en-US" sz="1000" b="1" dirty="0" err="1"/>
              <a:t>Shular</a:t>
            </a:r>
            <a:r>
              <a:rPr lang="en-US" sz="1000" b="1" dirty="0"/>
              <a:t> </a:t>
            </a:r>
            <a:r>
              <a:rPr lang="en-US" sz="1000" b="1" dirty="0" err="1"/>
              <a:t>uchun</a:t>
            </a:r>
            <a:r>
              <a:rPr lang="en-US" sz="1000" b="1" dirty="0"/>
              <a:t>  </a:t>
            </a:r>
            <a:r>
              <a:rPr lang="en-US" sz="1000" b="1" dirty="0" err="1"/>
              <a:t>kompozitsion</a:t>
            </a:r>
            <a:r>
              <a:rPr lang="en-US" sz="1000" b="1" dirty="0"/>
              <a:t> </a:t>
            </a:r>
            <a:r>
              <a:rPr lang="en-US" sz="1000" b="1" dirty="0" err="1"/>
              <a:t>materiallar</a:t>
            </a:r>
            <a:r>
              <a:rPr lang="en-US" sz="1000" b="1" dirty="0"/>
              <a:t>  </a:t>
            </a:r>
            <a:r>
              <a:rPr lang="en-US" sz="1000" b="1" dirty="0" err="1"/>
              <a:t>samolyotsozlikda</a:t>
            </a:r>
            <a:r>
              <a:rPr lang="en-US" sz="1000" b="1" dirty="0"/>
              <a:t> </a:t>
            </a:r>
            <a:r>
              <a:rPr lang="en-US" sz="1000" b="1" dirty="0" err="1"/>
              <a:t>ko’p</a:t>
            </a:r>
            <a:r>
              <a:rPr lang="en-US" sz="1000" b="1" dirty="0"/>
              <a:t>  </a:t>
            </a:r>
            <a:r>
              <a:rPr lang="en-US" sz="1000" b="1" dirty="0" err="1"/>
              <a:t>qo’llanilgan</a:t>
            </a:r>
            <a:r>
              <a:rPr lang="en-US" sz="1000" b="1" dirty="0"/>
              <a:t>. </a:t>
            </a:r>
            <a:endParaRPr lang="ru-RU" sz="1000" b="1" dirty="0"/>
          </a:p>
          <a:p>
            <a:r>
              <a:rPr lang="en-US" sz="1000" b="1" dirty="0" err="1"/>
              <a:t>Hozirgi</a:t>
            </a:r>
            <a:r>
              <a:rPr lang="en-US" sz="1000" b="1" dirty="0"/>
              <a:t> </a:t>
            </a:r>
            <a:r>
              <a:rPr lang="en-US" sz="1000" b="1" dirty="0" err="1"/>
              <a:t>zamon</a:t>
            </a:r>
            <a:r>
              <a:rPr lang="en-US" sz="1000" b="1" dirty="0"/>
              <a:t> transport </a:t>
            </a:r>
            <a:r>
              <a:rPr lang="en-US" sz="1000" b="1" dirty="0" err="1"/>
              <a:t>samolyotlari</a:t>
            </a:r>
            <a:r>
              <a:rPr lang="en-US" sz="1000" b="1" dirty="0"/>
              <a:t> </a:t>
            </a:r>
            <a:r>
              <a:rPr lang="en-US" sz="1000" b="1" dirty="0" err="1"/>
              <a:t>konstruktsiyalarining</a:t>
            </a:r>
            <a:r>
              <a:rPr lang="en-US" sz="1000" b="1" dirty="0"/>
              <a:t> 15-20%; </a:t>
            </a:r>
            <a:r>
              <a:rPr lang="en-US" sz="1000" b="1" dirty="0" err="1"/>
              <a:t>harbiy</a:t>
            </a:r>
            <a:r>
              <a:rPr lang="en-US" sz="1000" b="1" dirty="0"/>
              <a:t>   </a:t>
            </a:r>
            <a:endParaRPr lang="ru-RU" sz="1000" b="1" dirty="0"/>
          </a:p>
          <a:p>
            <a:r>
              <a:rPr lang="en-US" sz="1000" b="1" dirty="0" err="1"/>
              <a:t>samolyotlarning</a:t>
            </a:r>
            <a:r>
              <a:rPr lang="en-US" sz="1000" b="1" dirty="0"/>
              <a:t>  25-30%;  </a:t>
            </a:r>
            <a:r>
              <a:rPr lang="en-US" sz="1000" b="1" dirty="0" err="1"/>
              <a:t>harbiy</a:t>
            </a:r>
            <a:r>
              <a:rPr lang="en-US" sz="1000" b="1" dirty="0"/>
              <a:t>  </a:t>
            </a:r>
            <a:r>
              <a:rPr lang="en-US" sz="1000" b="1" dirty="0" err="1"/>
              <a:t>vertolyotlarning</a:t>
            </a:r>
            <a:r>
              <a:rPr lang="en-US" sz="1000" b="1" dirty="0"/>
              <a:t>  45-55%;  </a:t>
            </a:r>
            <a:r>
              <a:rPr lang="en-US" sz="1000" b="1" dirty="0" err="1"/>
              <a:t>strategik</a:t>
            </a:r>
            <a:r>
              <a:rPr lang="en-US" sz="1000" b="1" dirty="0"/>
              <a:t> </a:t>
            </a:r>
            <a:endParaRPr lang="ru-RU" sz="1000" b="1" dirty="0"/>
          </a:p>
          <a:p>
            <a:r>
              <a:rPr lang="en-US" sz="1000" b="1" dirty="0"/>
              <a:t>  </a:t>
            </a:r>
            <a:r>
              <a:rPr lang="en-US" sz="1000" b="1" dirty="0" err="1" smtClean="0"/>
              <a:t>raketalarning</a:t>
            </a:r>
            <a:r>
              <a:rPr lang="en-US" sz="1000" b="1" dirty="0"/>
              <a:t>  </a:t>
            </a:r>
            <a:r>
              <a:rPr lang="en-US" sz="1000" b="1" dirty="0" smtClean="0"/>
              <a:t>75-80</a:t>
            </a:r>
            <a:r>
              <a:rPr lang="en-US" sz="1000" b="1" dirty="0"/>
              <a:t>% </a:t>
            </a:r>
            <a:r>
              <a:rPr lang="en-US" sz="1000" b="1" dirty="0" err="1"/>
              <a:t>kompozitsion</a:t>
            </a:r>
            <a:r>
              <a:rPr lang="en-US" sz="1000" b="1" dirty="0"/>
              <a:t> </a:t>
            </a:r>
            <a:r>
              <a:rPr lang="en-US" sz="1000" b="1" dirty="0" err="1"/>
              <a:t>materiallardan</a:t>
            </a:r>
            <a:r>
              <a:rPr lang="en-US" sz="1000" b="1" dirty="0"/>
              <a:t> </a:t>
            </a:r>
            <a:r>
              <a:rPr lang="en-US" sz="1000" b="1" dirty="0" err="1"/>
              <a:t>yasalgan</a:t>
            </a:r>
            <a:r>
              <a:rPr lang="en-US" sz="1000" b="1" dirty="0"/>
              <a:t>.  </a:t>
            </a:r>
            <a:endParaRPr lang="ru-RU" sz="1000" b="1" dirty="0"/>
          </a:p>
          <a:p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1050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549424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Kompozit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materiallar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turlari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04864"/>
            <a:ext cx="6768752" cy="3600400"/>
          </a:xfrm>
        </p:spPr>
        <p:txBody>
          <a:bodyPr>
            <a:noAutofit/>
          </a:bodyPr>
          <a:lstStyle/>
          <a:p>
            <a:r>
              <a:rPr lang="en-US" sz="900" dirty="0" err="1"/>
              <a:t>Kompozitsion</a:t>
            </a:r>
            <a:r>
              <a:rPr lang="en-US" sz="900" dirty="0"/>
              <a:t> </a:t>
            </a:r>
            <a:r>
              <a:rPr lang="en-US" sz="900" dirty="0" err="1"/>
              <a:t>materiallarga</a:t>
            </a:r>
            <a:r>
              <a:rPr lang="en-US" sz="900" dirty="0"/>
              <a:t> </a:t>
            </a:r>
            <a:r>
              <a:rPr lang="en-US" sz="900" dirty="0" err="1"/>
              <a:t>quyidagi</a:t>
            </a:r>
            <a:r>
              <a:rPr lang="en-US" sz="900" dirty="0"/>
              <a:t> </a:t>
            </a:r>
            <a:r>
              <a:rPr lang="en-US" sz="900" dirty="0" err="1"/>
              <a:t>xususiyatlar</a:t>
            </a:r>
            <a:r>
              <a:rPr lang="en-US" sz="900" dirty="0"/>
              <a:t> </a:t>
            </a:r>
            <a:r>
              <a:rPr lang="en-US" sz="900" dirty="0" err="1"/>
              <a:t>yig’indisi</a:t>
            </a:r>
            <a:r>
              <a:rPr lang="en-US" sz="900" dirty="0"/>
              <a:t> </a:t>
            </a:r>
            <a:r>
              <a:rPr lang="en-US" sz="900" dirty="0" err="1"/>
              <a:t>xos</a:t>
            </a:r>
            <a:r>
              <a:rPr lang="en-US" sz="900" dirty="0"/>
              <a:t>: </a:t>
            </a:r>
            <a:endParaRPr lang="ru-RU" sz="900" dirty="0"/>
          </a:p>
          <a:p>
            <a:r>
              <a:rPr lang="en-US" sz="900" dirty="0"/>
              <a:t>a) </a:t>
            </a:r>
            <a:r>
              <a:rPr lang="en-US" sz="900" dirty="0" err="1"/>
              <a:t>Komponentlarning</a:t>
            </a:r>
            <a:r>
              <a:rPr lang="en-US" sz="900" dirty="0"/>
              <a:t> </a:t>
            </a:r>
            <a:r>
              <a:rPr lang="en-US" sz="900" dirty="0" err="1"/>
              <a:t>tarkibi</a:t>
            </a:r>
            <a:r>
              <a:rPr lang="en-US" sz="900" dirty="0"/>
              <a:t>, </a:t>
            </a:r>
            <a:r>
              <a:rPr lang="en-US" sz="900" dirty="0" err="1"/>
              <a:t>formasi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 </a:t>
            </a:r>
            <a:r>
              <a:rPr lang="en-US" sz="900" dirty="0" err="1"/>
              <a:t>taqsimlanishi</a:t>
            </a:r>
            <a:r>
              <a:rPr lang="en-US" sz="900" dirty="0"/>
              <a:t> </a:t>
            </a:r>
            <a:r>
              <a:rPr lang="en-US" sz="900" dirty="0" err="1"/>
              <a:t>oldindan</a:t>
            </a:r>
            <a:r>
              <a:rPr lang="en-US" sz="900" dirty="0"/>
              <a:t> </a:t>
            </a:r>
            <a:r>
              <a:rPr lang="en-US" sz="900" dirty="0" err="1"/>
              <a:t>aniqlangan</a:t>
            </a:r>
            <a:r>
              <a:rPr lang="en-US" sz="900" dirty="0"/>
              <a:t>;  </a:t>
            </a:r>
            <a:endParaRPr lang="ru-RU" sz="900" dirty="0"/>
          </a:p>
          <a:p>
            <a:pPr indent="0">
              <a:buNone/>
            </a:pPr>
            <a:r>
              <a:rPr lang="en-US" sz="900" dirty="0" smtClean="0"/>
              <a:t>b</a:t>
            </a:r>
            <a:r>
              <a:rPr lang="en-US" sz="900" dirty="0"/>
              <a:t>) </a:t>
            </a:r>
            <a:r>
              <a:rPr lang="en-US" sz="900" dirty="0" err="1"/>
              <a:t>Ikki</a:t>
            </a:r>
            <a:r>
              <a:rPr lang="en-US" sz="900" dirty="0"/>
              <a:t> </a:t>
            </a:r>
            <a:r>
              <a:rPr lang="en-US" sz="900" dirty="0" err="1"/>
              <a:t>va</a:t>
            </a:r>
            <a:r>
              <a:rPr lang="en-US" sz="900" dirty="0"/>
              <a:t> </a:t>
            </a:r>
            <a:r>
              <a:rPr lang="en-US" sz="900" dirty="0" err="1"/>
              <a:t>undan</a:t>
            </a:r>
            <a:r>
              <a:rPr lang="en-US" sz="900" dirty="0"/>
              <a:t> </a:t>
            </a:r>
            <a:r>
              <a:rPr lang="en-US" sz="900" dirty="0" err="1"/>
              <a:t>ortiq</a:t>
            </a:r>
            <a:r>
              <a:rPr lang="en-US" sz="900" dirty="0"/>
              <a:t> </a:t>
            </a:r>
            <a:r>
              <a:rPr lang="en-US" sz="900" dirty="0" err="1"/>
              <a:t>kimyoviy</a:t>
            </a:r>
            <a:r>
              <a:rPr lang="en-US" sz="900" dirty="0"/>
              <a:t> </a:t>
            </a:r>
            <a:r>
              <a:rPr lang="en-US" sz="900" dirty="0" err="1"/>
              <a:t>har</a:t>
            </a:r>
            <a:r>
              <a:rPr lang="en-US" sz="900" dirty="0"/>
              <a:t> </a:t>
            </a:r>
            <a:r>
              <a:rPr lang="en-US" sz="900" dirty="0" err="1"/>
              <a:t>xil</a:t>
            </a:r>
            <a:r>
              <a:rPr lang="en-US" sz="900" dirty="0"/>
              <a:t> </a:t>
            </a:r>
            <a:r>
              <a:rPr lang="en-US" sz="900" dirty="0" err="1"/>
              <a:t>materiallardan</a:t>
            </a:r>
            <a:r>
              <a:rPr lang="en-US" sz="900" dirty="0"/>
              <a:t> </a:t>
            </a:r>
            <a:r>
              <a:rPr lang="en-US" sz="900" dirty="0" err="1"/>
              <a:t>tarkib</a:t>
            </a:r>
            <a:r>
              <a:rPr lang="en-US" sz="900" dirty="0"/>
              <a:t> </a:t>
            </a:r>
            <a:r>
              <a:rPr lang="en-US" sz="900" u="sng" dirty="0">
                <a:hlinkClick r:id="rId2"/>
              </a:rPr>
              <a:t>  </a:t>
            </a:r>
            <a:r>
              <a:rPr lang="en-US" sz="900" u="sng" dirty="0" err="1">
                <a:hlinkClick r:id="rId2"/>
              </a:rPr>
              <a:t>topgan</a:t>
            </a:r>
            <a:r>
              <a:rPr lang="en-US" sz="900" u="sng" dirty="0">
                <a:hlinkClick r:id="rId2"/>
              </a:rPr>
              <a:t> </a:t>
            </a:r>
            <a:r>
              <a:rPr lang="en-US" sz="900" u="sng" dirty="0" err="1">
                <a:hlinkClick r:id="rId2"/>
              </a:rPr>
              <a:t>va</a:t>
            </a:r>
            <a:r>
              <a:rPr lang="en-US" sz="900" u="sng" dirty="0">
                <a:hlinkClick r:id="rId2"/>
              </a:rPr>
              <a:t> </a:t>
            </a:r>
            <a:r>
              <a:rPr lang="en-US" sz="900" u="sng" dirty="0" err="1">
                <a:hlinkClick r:id="rId2"/>
              </a:rPr>
              <a:t>birbirlari</a:t>
            </a:r>
            <a:r>
              <a:rPr lang="en-US" sz="900" u="sng" dirty="0">
                <a:hlinkClick r:id="rId2"/>
              </a:rPr>
              <a:t>  </a:t>
            </a:r>
            <a:r>
              <a:rPr lang="en-US" sz="900" dirty="0" err="1" smtClean="0"/>
              <a:t>bilan</a:t>
            </a:r>
            <a:r>
              <a:rPr lang="en-US" sz="900" dirty="0" smtClean="0"/>
              <a:t> </a:t>
            </a:r>
            <a:r>
              <a:rPr lang="en-US" sz="900" dirty="0" err="1"/>
              <a:t>ajralib</a:t>
            </a:r>
            <a:r>
              <a:rPr lang="en-US" sz="900" dirty="0"/>
              <a:t> </a:t>
            </a:r>
            <a:r>
              <a:rPr lang="en-US" sz="900" dirty="0" err="1"/>
              <a:t>turadilar</a:t>
            </a:r>
            <a:r>
              <a:rPr lang="en-US" sz="900" dirty="0"/>
              <a:t>; </a:t>
            </a:r>
            <a:endParaRPr lang="ru-RU" sz="900" dirty="0"/>
          </a:p>
          <a:p>
            <a:r>
              <a:rPr lang="en-US" sz="900" dirty="0"/>
              <a:t>v) </a:t>
            </a:r>
            <a:r>
              <a:rPr lang="en-US" sz="900" dirty="0" err="1"/>
              <a:t>Kompozitsion</a:t>
            </a:r>
            <a:r>
              <a:rPr lang="en-US" sz="900" dirty="0"/>
              <a:t> </a:t>
            </a:r>
            <a:r>
              <a:rPr lang="en-US" sz="900" dirty="0" err="1"/>
              <a:t>materialning</a:t>
            </a:r>
            <a:r>
              <a:rPr lang="en-US" sz="900" dirty="0"/>
              <a:t> </a:t>
            </a:r>
            <a:r>
              <a:rPr lang="en-US" sz="900" dirty="0" err="1"/>
              <a:t>xossalari</a:t>
            </a:r>
            <a:r>
              <a:rPr lang="en-US" sz="900" dirty="0"/>
              <a:t> </a:t>
            </a:r>
            <a:r>
              <a:rPr lang="en-US" sz="900" dirty="0" err="1"/>
              <a:t>har</a:t>
            </a:r>
            <a:r>
              <a:rPr lang="en-US" sz="900" dirty="0"/>
              <a:t> </a:t>
            </a:r>
            <a:r>
              <a:rPr lang="en-US" sz="900" dirty="0" err="1"/>
              <a:t>bir</a:t>
            </a:r>
            <a:r>
              <a:rPr lang="en-US" sz="900" dirty="0"/>
              <a:t> </a:t>
            </a:r>
            <a:r>
              <a:rPr lang="en-US" sz="900" dirty="0" err="1"/>
              <a:t>tashkil</a:t>
            </a:r>
            <a:r>
              <a:rPr lang="en-US" sz="900" dirty="0"/>
              <a:t> </a:t>
            </a:r>
            <a:r>
              <a:rPr lang="en-US" sz="900" dirty="0" err="1"/>
              <a:t>etuvchining</a:t>
            </a:r>
            <a:r>
              <a:rPr lang="en-US" sz="900" dirty="0"/>
              <a:t>  </a:t>
            </a:r>
            <a:r>
              <a:rPr lang="en-US" sz="900" dirty="0" err="1"/>
              <a:t>xossalari</a:t>
            </a:r>
            <a:r>
              <a:rPr lang="en-US" sz="900" dirty="0"/>
              <a:t>   </a:t>
            </a:r>
            <a:r>
              <a:rPr lang="en-US" sz="900" dirty="0" err="1" smtClean="0"/>
              <a:t>bilan</a:t>
            </a:r>
            <a:r>
              <a:rPr lang="en-US" sz="900" dirty="0" smtClean="0"/>
              <a:t> </a:t>
            </a:r>
            <a:r>
              <a:rPr lang="en-US" sz="900" dirty="0" err="1"/>
              <a:t>aniqlanadi</a:t>
            </a:r>
            <a:r>
              <a:rPr lang="en-US" sz="900" dirty="0"/>
              <a:t>; </a:t>
            </a:r>
            <a:endParaRPr lang="ru-RU" sz="900" dirty="0"/>
          </a:p>
          <a:p>
            <a:r>
              <a:rPr lang="en-US" sz="900" dirty="0"/>
              <a:t>g) </a:t>
            </a:r>
            <a:r>
              <a:rPr lang="en-US" sz="900" dirty="0" err="1"/>
              <a:t>Kompozitsion</a:t>
            </a:r>
            <a:r>
              <a:rPr lang="en-US" sz="900" dirty="0"/>
              <a:t> </a:t>
            </a:r>
            <a:r>
              <a:rPr lang="en-US" sz="900" dirty="0" err="1"/>
              <a:t>materialning</a:t>
            </a:r>
            <a:r>
              <a:rPr lang="en-US" sz="900" dirty="0"/>
              <a:t> </a:t>
            </a:r>
            <a:r>
              <a:rPr lang="en-US" sz="900" dirty="0" err="1"/>
              <a:t>xossalari</a:t>
            </a:r>
            <a:r>
              <a:rPr lang="en-US" sz="900" dirty="0"/>
              <a:t>, </a:t>
            </a:r>
            <a:r>
              <a:rPr lang="en-US" sz="900" dirty="0" err="1"/>
              <a:t>tashkil</a:t>
            </a:r>
            <a:r>
              <a:rPr lang="en-US" sz="900" dirty="0"/>
              <a:t> </a:t>
            </a:r>
            <a:r>
              <a:rPr lang="en-US" sz="900" dirty="0" err="1"/>
              <a:t>etuvchilarning</a:t>
            </a:r>
            <a:r>
              <a:rPr lang="en-US" sz="900" dirty="0"/>
              <a:t>  </a:t>
            </a:r>
            <a:r>
              <a:rPr lang="en-US" sz="900" dirty="0" err="1"/>
              <a:t>xossalaridan</a:t>
            </a:r>
            <a:r>
              <a:rPr lang="en-US" sz="900" dirty="0"/>
              <a:t>   </a:t>
            </a:r>
            <a:r>
              <a:rPr lang="en-US" sz="900" dirty="0" err="1" smtClean="0"/>
              <a:t>farq</a:t>
            </a:r>
            <a:r>
              <a:rPr lang="en-US" sz="900" dirty="0" smtClean="0"/>
              <a:t> </a:t>
            </a:r>
            <a:r>
              <a:rPr lang="en-US" sz="900" dirty="0" err="1"/>
              <a:t>qiladi</a:t>
            </a:r>
            <a:r>
              <a:rPr lang="en-US" sz="900" dirty="0"/>
              <a:t>; </a:t>
            </a:r>
            <a:endParaRPr lang="ru-RU" sz="900" dirty="0"/>
          </a:p>
          <a:p>
            <a:r>
              <a:rPr lang="en-US" sz="900" dirty="0"/>
              <a:t>d)  </a:t>
            </a:r>
            <a:r>
              <a:rPr lang="en-US" sz="900" dirty="0" err="1"/>
              <a:t>Kompozitsion</a:t>
            </a:r>
            <a:r>
              <a:rPr lang="en-US" sz="900" dirty="0"/>
              <a:t>  material  </a:t>
            </a:r>
            <a:r>
              <a:rPr lang="en-US" sz="900" dirty="0" err="1"/>
              <a:t>makromasshtab</a:t>
            </a:r>
            <a:r>
              <a:rPr lang="en-US" sz="900" dirty="0"/>
              <a:t>  </a:t>
            </a:r>
            <a:r>
              <a:rPr lang="en-US" sz="900" dirty="0" err="1"/>
              <a:t>miqyosida</a:t>
            </a:r>
            <a:r>
              <a:rPr lang="en-US" sz="900" dirty="0"/>
              <a:t>  </a:t>
            </a:r>
            <a:r>
              <a:rPr lang="en-US" sz="900" dirty="0" err="1"/>
              <a:t>birtanli</a:t>
            </a:r>
            <a:r>
              <a:rPr lang="en-US" sz="900" dirty="0"/>
              <a:t>,  </a:t>
            </a:r>
            <a:r>
              <a:rPr lang="en-US" sz="900" dirty="0" err="1" smtClean="0"/>
              <a:t>mikromasshtabda</a:t>
            </a:r>
            <a:r>
              <a:rPr lang="en-US" sz="900" dirty="0"/>
              <a:t> </a:t>
            </a:r>
            <a:r>
              <a:rPr lang="en-US" sz="900" dirty="0" err="1"/>
              <a:t>bir</a:t>
            </a:r>
            <a:r>
              <a:rPr lang="en-US" sz="900" dirty="0"/>
              <a:t> </a:t>
            </a:r>
            <a:r>
              <a:rPr lang="en-US" sz="900" dirty="0" err="1"/>
              <a:t>tanli</a:t>
            </a:r>
            <a:r>
              <a:rPr lang="en-US" sz="900" dirty="0"/>
              <a:t> </a:t>
            </a:r>
            <a:r>
              <a:rPr lang="en-US" sz="900" dirty="0" err="1"/>
              <a:t>emas</a:t>
            </a:r>
            <a:r>
              <a:rPr lang="en-US" sz="900" dirty="0"/>
              <a:t>; </a:t>
            </a:r>
            <a:endParaRPr lang="ru-RU" sz="900" dirty="0"/>
          </a:p>
          <a:p>
            <a:r>
              <a:rPr lang="en-US" sz="900" dirty="0"/>
              <a:t>e) Bu material </a:t>
            </a:r>
            <a:r>
              <a:rPr lang="en-US" sz="900" dirty="0" err="1"/>
              <a:t>tabiyatda</a:t>
            </a:r>
            <a:r>
              <a:rPr lang="en-US" sz="900" dirty="0"/>
              <a:t> </a:t>
            </a:r>
            <a:r>
              <a:rPr lang="en-US" sz="900" dirty="0" err="1"/>
              <a:t>uchramaydi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 </a:t>
            </a:r>
            <a:r>
              <a:rPr lang="en-US" sz="900" dirty="0" err="1"/>
              <a:t>odamzodning</a:t>
            </a:r>
            <a:r>
              <a:rPr lang="en-US" sz="900" dirty="0"/>
              <a:t> </a:t>
            </a:r>
            <a:r>
              <a:rPr lang="en-US" sz="900" dirty="0" err="1"/>
              <a:t>ixtirosidir</a:t>
            </a:r>
            <a:r>
              <a:rPr lang="en-US" sz="900" dirty="0"/>
              <a:t>.    </a:t>
            </a:r>
            <a:endParaRPr lang="ru-RU" sz="900" dirty="0"/>
          </a:p>
          <a:p>
            <a:r>
              <a:rPr lang="en-US" sz="900" dirty="0" err="1"/>
              <a:t>Geometrik</a:t>
            </a:r>
            <a:r>
              <a:rPr lang="en-US" sz="900" dirty="0"/>
              <a:t>  </a:t>
            </a:r>
            <a:r>
              <a:rPr lang="en-US" sz="900" dirty="0" err="1"/>
              <a:t>ko’rsatkichlariga</a:t>
            </a:r>
            <a:r>
              <a:rPr lang="en-US" sz="900" dirty="0"/>
              <a:t>  </a:t>
            </a:r>
            <a:r>
              <a:rPr lang="en-US" sz="900" dirty="0" err="1"/>
              <a:t>qarab</a:t>
            </a:r>
            <a:r>
              <a:rPr lang="en-US" sz="900" dirty="0"/>
              <a:t>  </a:t>
            </a:r>
            <a:r>
              <a:rPr lang="en-US" sz="900" dirty="0" err="1"/>
              <a:t>tashkil</a:t>
            </a:r>
            <a:r>
              <a:rPr lang="en-US" sz="900" dirty="0"/>
              <a:t>  </a:t>
            </a:r>
            <a:r>
              <a:rPr lang="en-US" sz="900" dirty="0" err="1"/>
              <a:t>etuvchilar</a:t>
            </a:r>
            <a:r>
              <a:rPr lang="en-US" sz="900" dirty="0"/>
              <a:t>  </a:t>
            </a:r>
            <a:r>
              <a:rPr lang="en-US" sz="900" dirty="0" err="1"/>
              <a:t>har</a:t>
            </a:r>
            <a:r>
              <a:rPr lang="en-US" sz="900" dirty="0"/>
              <a:t>  </a:t>
            </a:r>
            <a:r>
              <a:rPr lang="en-US" sz="900" dirty="0" err="1"/>
              <a:t>xil</a:t>
            </a:r>
            <a:r>
              <a:rPr lang="en-US" sz="900" dirty="0"/>
              <a:t>  </a:t>
            </a:r>
            <a:r>
              <a:rPr lang="en-US" sz="900" dirty="0" err="1"/>
              <a:t>bo’ladi</a:t>
            </a:r>
            <a:r>
              <a:rPr lang="en-US" sz="900" dirty="0"/>
              <a:t>.  </a:t>
            </a:r>
            <a:r>
              <a:rPr lang="en-US" sz="900" dirty="0" err="1"/>
              <a:t>Butun</a:t>
            </a:r>
            <a:r>
              <a:rPr lang="en-US" sz="900" dirty="0"/>
              <a:t>  </a:t>
            </a:r>
            <a:r>
              <a:rPr lang="en-US" sz="900" dirty="0" err="1" smtClean="0"/>
              <a:t>hajm</a:t>
            </a:r>
            <a:r>
              <a:rPr lang="en-US" sz="900" dirty="0" smtClean="0"/>
              <a:t> </a:t>
            </a:r>
            <a:r>
              <a:rPr lang="en-US" sz="900" dirty="0" err="1"/>
              <a:t>bo’yicha</a:t>
            </a:r>
            <a:r>
              <a:rPr lang="en-US" sz="900" dirty="0"/>
              <a:t> </a:t>
            </a:r>
            <a:r>
              <a:rPr lang="en-US" sz="900" dirty="0" err="1"/>
              <a:t>uzluksiz-to’xtovsiz</a:t>
            </a:r>
            <a:r>
              <a:rPr lang="en-US" sz="900" dirty="0"/>
              <a:t> </a:t>
            </a:r>
            <a:r>
              <a:rPr lang="en-US" sz="900" dirty="0" err="1"/>
              <a:t>tarqalgan</a:t>
            </a:r>
            <a:r>
              <a:rPr lang="en-US" sz="900" dirty="0"/>
              <a:t>  </a:t>
            </a:r>
            <a:r>
              <a:rPr lang="en-US" sz="900" dirty="0" err="1"/>
              <a:t>hamda</a:t>
            </a:r>
            <a:r>
              <a:rPr lang="en-US" sz="900" dirty="0"/>
              <a:t> </a:t>
            </a:r>
            <a:r>
              <a:rPr lang="en-US" sz="900" dirty="0" err="1"/>
              <a:t>kompozitsion</a:t>
            </a:r>
            <a:r>
              <a:rPr lang="en-US" sz="900" dirty="0"/>
              <a:t> </a:t>
            </a:r>
            <a:r>
              <a:rPr lang="en-US" sz="900" dirty="0" err="1"/>
              <a:t>materialning</a:t>
            </a:r>
            <a:r>
              <a:rPr lang="en-US" sz="900" dirty="0"/>
              <a:t> </a:t>
            </a:r>
            <a:r>
              <a:rPr lang="en-US" sz="900" dirty="0" err="1"/>
              <a:t>bir</a:t>
            </a:r>
            <a:r>
              <a:rPr lang="en-US" sz="900" dirty="0"/>
              <a:t>   </a:t>
            </a:r>
            <a:endParaRPr lang="ru-RU" sz="900" dirty="0"/>
          </a:p>
          <a:p>
            <a:r>
              <a:rPr lang="en-US" sz="900" dirty="0" err="1"/>
              <a:t>butunligini</a:t>
            </a:r>
            <a:r>
              <a:rPr lang="en-US" sz="900" dirty="0"/>
              <a:t>  </a:t>
            </a:r>
            <a:r>
              <a:rPr lang="en-US" sz="900" dirty="0" err="1"/>
              <a:t>ta‟minlovchi</a:t>
            </a:r>
            <a:r>
              <a:rPr lang="en-US" sz="900" dirty="0"/>
              <a:t>  </a:t>
            </a:r>
            <a:r>
              <a:rPr lang="en-US" sz="900" dirty="0" err="1"/>
              <a:t>komponent</a:t>
            </a:r>
            <a:r>
              <a:rPr lang="en-US" sz="900" dirty="0"/>
              <a:t>  -</a:t>
            </a:r>
            <a:r>
              <a:rPr lang="en-US" sz="900" dirty="0" err="1"/>
              <a:t>matritsa</a:t>
            </a:r>
            <a:r>
              <a:rPr lang="en-US" sz="900" dirty="0"/>
              <a:t>  </a:t>
            </a:r>
            <a:r>
              <a:rPr lang="en-US" sz="900" dirty="0" err="1"/>
              <a:t>deyiladi</a:t>
            </a:r>
            <a:r>
              <a:rPr lang="en-US" sz="900" dirty="0"/>
              <a:t>  (1-matritsa).  </a:t>
            </a:r>
            <a:r>
              <a:rPr lang="en-US" sz="900" dirty="0" err="1"/>
              <a:t>Uzlukli</a:t>
            </a:r>
            <a:r>
              <a:rPr lang="en-US" sz="900" dirty="0"/>
              <a:t>,  </a:t>
            </a:r>
            <a:r>
              <a:rPr lang="en-US" sz="900" dirty="0" err="1" smtClean="0"/>
              <a:t>bo’lak-bo’lakli</a:t>
            </a:r>
            <a:r>
              <a:rPr lang="en-US" sz="900" dirty="0" smtClean="0"/>
              <a:t> </a:t>
            </a:r>
            <a:r>
              <a:rPr lang="en-US" sz="900" dirty="0"/>
              <a:t> </a:t>
            </a:r>
            <a:r>
              <a:rPr lang="en-US" sz="900" dirty="0" err="1"/>
              <a:t>materiallar</a:t>
            </a:r>
            <a:r>
              <a:rPr lang="en-US" sz="900" dirty="0"/>
              <a:t>  </a:t>
            </a:r>
            <a:r>
              <a:rPr lang="en-US" sz="900" dirty="0" err="1"/>
              <a:t>sinchlovchi</a:t>
            </a:r>
            <a:r>
              <a:rPr lang="en-US" sz="900" dirty="0"/>
              <a:t>  </a:t>
            </a:r>
            <a:r>
              <a:rPr lang="en-US" sz="900" dirty="0" err="1"/>
              <a:t>yoki</a:t>
            </a:r>
            <a:r>
              <a:rPr lang="en-US" sz="900" dirty="0"/>
              <a:t>  </a:t>
            </a:r>
            <a:r>
              <a:rPr lang="en-US" sz="900" dirty="0" err="1"/>
              <a:t>puxtalovchi</a:t>
            </a:r>
            <a:r>
              <a:rPr lang="en-US" sz="900" dirty="0"/>
              <a:t>  </a:t>
            </a:r>
            <a:r>
              <a:rPr lang="en-US" sz="900" dirty="0" err="1"/>
              <a:t>modda</a:t>
            </a:r>
            <a:r>
              <a:rPr lang="en-US" sz="900" dirty="0"/>
              <a:t>    </a:t>
            </a:r>
            <a:r>
              <a:rPr lang="en-US" sz="900" dirty="0" err="1"/>
              <a:t>tashkil</a:t>
            </a:r>
            <a:r>
              <a:rPr lang="en-US" sz="900" dirty="0"/>
              <a:t>   </a:t>
            </a:r>
            <a:endParaRPr lang="ru-RU" sz="900" dirty="0"/>
          </a:p>
          <a:p>
            <a:r>
              <a:rPr lang="en-US" sz="900" dirty="0" err="1"/>
              <a:t>etuvchilar</a:t>
            </a:r>
            <a:r>
              <a:rPr lang="en-US" sz="900" dirty="0"/>
              <a:t> </a:t>
            </a:r>
            <a:r>
              <a:rPr lang="en-US" sz="900" dirty="0" err="1"/>
              <a:t>ya‟ni</a:t>
            </a:r>
            <a:r>
              <a:rPr lang="en-US" sz="900" dirty="0"/>
              <a:t> </a:t>
            </a:r>
            <a:r>
              <a:rPr lang="en-US" sz="900" dirty="0" err="1"/>
              <a:t>armatura</a:t>
            </a:r>
            <a:r>
              <a:rPr lang="en-US" sz="900" dirty="0"/>
              <a:t> deb </a:t>
            </a:r>
            <a:r>
              <a:rPr lang="en-US" sz="900" dirty="0" err="1"/>
              <a:t>ataladi</a:t>
            </a:r>
            <a:r>
              <a:rPr lang="en-US" sz="900" dirty="0"/>
              <a:t>. </a:t>
            </a:r>
            <a:r>
              <a:rPr lang="en-US" sz="900" dirty="0" err="1" smtClean="0"/>
              <a:t>Matritsa</a:t>
            </a:r>
            <a:r>
              <a:rPr lang="en-US" sz="900" dirty="0"/>
              <a:t> </a:t>
            </a:r>
            <a:r>
              <a:rPr lang="en-US" sz="900" dirty="0" err="1"/>
              <a:t>bilan</a:t>
            </a:r>
            <a:r>
              <a:rPr lang="en-US" sz="900" dirty="0"/>
              <a:t> </a:t>
            </a:r>
            <a:r>
              <a:rPr lang="en-US" sz="900" dirty="0" err="1"/>
              <a:t>qo’shimchalar</a:t>
            </a:r>
            <a:r>
              <a:rPr lang="en-US" sz="900" dirty="0"/>
              <a:t> </a:t>
            </a:r>
            <a:r>
              <a:rPr lang="en-US" sz="900" dirty="0" err="1"/>
              <a:t>orasida</a:t>
            </a:r>
            <a:r>
              <a:rPr lang="en-US" sz="900" dirty="0"/>
              <a:t> </a:t>
            </a:r>
            <a:r>
              <a:rPr lang="en-US" sz="900" dirty="0" err="1"/>
              <a:t>maxsus</a:t>
            </a:r>
            <a:r>
              <a:rPr lang="en-US" sz="900" dirty="0"/>
              <a:t> </a:t>
            </a:r>
            <a:r>
              <a:rPr lang="en-US" sz="900" dirty="0" err="1"/>
              <a:t>yupqa</a:t>
            </a:r>
            <a:r>
              <a:rPr lang="en-US" sz="900" dirty="0"/>
              <a:t>  </a:t>
            </a:r>
            <a:r>
              <a:rPr lang="en-US" sz="900" dirty="0" err="1"/>
              <a:t>qatlam</a:t>
            </a:r>
            <a:r>
              <a:rPr lang="en-US" sz="900" dirty="0"/>
              <a:t> </a:t>
            </a:r>
            <a:r>
              <a:rPr lang="en-US" sz="900" dirty="0" err="1"/>
              <a:t>bo’lib</a:t>
            </a:r>
            <a:r>
              <a:rPr lang="en-US" sz="900" dirty="0"/>
              <a:t>, u </a:t>
            </a:r>
            <a:r>
              <a:rPr lang="en-US" sz="900" dirty="0" err="1"/>
              <a:t>ajralish</a:t>
            </a:r>
            <a:r>
              <a:rPr lang="en-US" sz="900" dirty="0"/>
              <a:t>   </a:t>
            </a:r>
            <a:r>
              <a:rPr lang="en-US" sz="900" dirty="0" err="1" smtClean="0"/>
              <a:t>yuzasini</a:t>
            </a:r>
            <a:r>
              <a:rPr lang="en-US" sz="900" dirty="0"/>
              <a:t> – 3  </a:t>
            </a:r>
            <a:r>
              <a:rPr lang="en-US" sz="900" dirty="0" err="1"/>
              <a:t>belgilaydi</a:t>
            </a:r>
            <a:r>
              <a:rPr lang="en-US" sz="900" dirty="0"/>
              <a:t>. </a:t>
            </a:r>
            <a:endParaRPr lang="ru-RU" sz="900" dirty="0"/>
          </a:p>
          <a:p>
            <a:r>
              <a:rPr lang="en-US" sz="900" dirty="0" err="1" smtClean="0"/>
              <a:t>Kompozitsion</a:t>
            </a:r>
            <a:r>
              <a:rPr lang="en-US" sz="900" dirty="0"/>
              <a:t> </a:t>
            </a:r>
            <a:r>
              <a:rPr lang="en-US" sz="900" dirty="0" err="1"/>
              <a:t>materiallarning</a:t>
            </a:r>
            <a:r>
              <a:rPr lang="en-US" sz="900" dirty="0"/>
              <a:t> </a:t>
            </a:r>
            <a:r>
              <a:rPr lang="en-US" sz="900" dirty="0" err="1"/>
              <a:t>tuzilishi</a:t>
            </a:r>
            <a:r>
              <a:rPr lang="en-US" sz="900" dirty="0"/>
              <a:t>  </a:t>
            </a:r>
            <a:endParaRPr lang="ru-RU" sz="900" dirty="0"/>
          </a:p>
          <a:p>
            <a:r>
              <a:rPr lang="en-US" sz="900" dirty="0" err="1"/>
              <a:t>SHartli</a:t>
            </a:r>
            <a:r>
              <a:rPr lang="en-US" sz="900" dirty="0"/>
              <a:t> </a:t>
            </a:r>
            <a:r>
              <a:rPr lang="en-US" sz="900" dirty="0" err="1"/>
              <a:t>belgilar</a:t>
            </a:r>
            <a:r>
              <a:rPr lang="en-US" sz="900" dirty="0"/>
              <a:t>: 1-  </a:t>
            </a:r>
            <a:r>
              <a:rPr lang="en-US" sz="900" dirty="0" err="1"/>
              <a:t>matritsa</a:t>
            </a:r>
            <a:r>
              <a:rPr lang="en-US" sz="900" dirty="0"/>
              <a:t> (</a:t>
            </a:r>
            <a:r>
              <a:rPr lang="en-US" sz="900" dirty="0" err="1"/>
              <a:t>bog’lovchi</a:t>
            </a:r>
            <a:r>
              <a:rPr lang="en-US" sz="900" dirty="0"/>
              <a:t> material);  2-  </a:t>
            </a:r>
            <a:r>
              <a:rPr lang="en-US" sz="900" dirty="0" err="1"/>
              <a:t>armatura</a:t>
            </a:r>
            <a:r>
              <a:rPr lang="en-US" sz="900" dirty="0"/>
              <a:t> </a:t>
            </a:r>
            <a:r>
              <a:rPr lang="en-US" sz="900" dirty="0" smtClean="0"/>
              <a:t>(</a:t>
            </a:r>
            <a:r>
              <a:rPr lang="en-US" sz="900" dirty="0" err="1"/>
              <a:t>mustahkamlovchi</a:t>
            </a:r>
            <a:r>
              <a:rPr lang="en-US" sz="900" dirty="0"/>
              <a:t>)   </a:t>
            </a:r>
            <a:r>
              <a:rPr lang="en-US" sz="900" dirty="0" smtClean="0"/>
              <a:t>element</a:t>
            </a:r>
            <a:r>
              <a:rPr lang="en-US" sz="900" dirty="0"/>
              <a:t>; 3- </a:t>
            </a:r>
            <a:r>
              <a:rPr lang="en-US" sz="900" dirty="0" err="1"/>
              <a:t>ajralish</a:t>
            </a:r>
            <a:r>
              <a:rPr lang="en-US" sz="900" dirty="0"/>
              <a:t> </a:t>
            </a:r>
            <a:r>
              <a:rPr lang="en-US" sz="900" dirty="0" err="1"/>
              <a:t>yuzasi</a:t>
            </a:r>
            <a:r>
              <a:rPr lang="en-US" sz="900" dirty="0"/>
              <a:t>. </a:t>
            </a:r>
            <a:endParaRPr lang="ru-RU" sz="900" dirty="0"/>
          </a:p>
          <a:p>
            <a:pPr indent="0">
              <a:buNone/>
            </a:pP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9478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Kompozit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materiallar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turlari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76872"/>
            <a:ext cx="6400800" cy="3048001"/>
          </a:xfrm>
        </p:spPr>
        <p:txBody>
          <a:bodyPr>
            <a:noAutofit/>
          </a:bodyPr>
          <a:lstStyle/>
          <a:p>
            <a:r>
              <a:rPr lang="en-US" sz="1100" b="1" dirty="0" err="1"/>
              <a:t>Kompozitsion</a:t>
            </a:r>
            <a:r>
              <a:rPr lang="en-US" sz="1100" b="1" dirty="0"/>
              <a:t>  </a:t>
            </a:r>
            <a:r>
              <a:rPr lang="en-US" sz="1100" b="1" dirty="0" err="1"/>
              <a:t>materiallarni</a:t>
            </a:r>
            <a:r>
              <a:rPr lang="en-US" sz="1100" b="1" dirty="0"/>
              <a:t>  </a:t>
            </a:r>
            <a:r>
              <a:rPr lang="en-US" sz="1100" b="1" dirty="0" err="1"/>
              <a:t>sinflarga</a:t>
            </a:r>
            <a:r>
              <a:rPr lang="en-US" sz="1100" b="1" dirty="0"/>
              <a:t>  </a:t>
            </a:r>
            <a:r>
              <a:rPr lang="en-US" sz="1100" b="1" dirty="0" err="1"/>
              <a:t>ajratishda</a:t>
            </a:r>
            <a:r>
              <a:rPr lang="en-US" sz="1100" b="1" dirty="0"/>
              <a:t>  </a:t>
            </a:r>
            <a:r>
              <a:rPr lang="en-US" sz="1100" b="1" dirty="0" err="1"/>
              <a:t>matritsa</a:t>
            </a:r>
            <a:r>
              <a:rPr lang="en-US" sz="1100" b="1" dirty="0"/>
              <a:t>  </a:t>
            </a:r>
            <a:r>
              <a:rPr lang="en-US" sz="1100" b="1" dirty="0" err="1"/>
              <a:t>yoki</a:t>
            </a:r>
            <a:r>
              <a:rPr lang="en-US" sz="1100" b="1" dirty="0"/>
              <a:t>  </a:t>
            </a:r>
            <a:r>
              <a:rPr lang="en-US" sz="1100" b="1" dirty="0" err="1"/>
              <a:t>armatura</a:t>
            </a:r>
            <a:r>
              <a:rPr lang="en-US" sz="1100" b="1" dirty="0"/>
              <a:t>  </a:t>
            </a:r>
            <a:r>
              <a:rPr lang="en-US" sz="1100" b="1" dirty="0" err="1"/>
              <a:t>va</a:t>
            </a:r>
            <a:r>
              <a:rPr lang="en-US" sz="1100" b="1" dirty="0"/>
              <a:t>   </a:t>
            </a:r>
            <a:endParaRPr lang="ru-RU" sz="1100" b="1" dirty="0"/>
          </a:p>
          <a:p>
            <a:r>
              <a:rPr lang="en-US" sz="1100" b="1" dirty="0" err="1"/>
              <a:t>qo’shimchalarning</a:t>
            </a:r>
            <a:r>
              <a:rPr lang="en-US" sz="1100" b="1" dirty="0"/>
              <a:t> </a:t>
            </a:r>
            <a:r>
              <a:rPr lang="en-US" sz="1100" b="1" dirty="0" err="1"/>
              <a:t>turiga</a:t>
            </a:r>
            <a:r>
              <a:rPr lang="en-US" sz="1100" b="1" dirty="0"/>
              <a:t>, </a:t>
            </a:r>
            <a:r>
              <a:rPr lang="en-US" sz="1100" b="1" dirty="0" err="1"/>
              <a:t>mikrotuzilish</a:t>
            </a:r>
            <a:r>
              <a:rPr lang="en-US" sz="1100" b="1" dirty="0"/>
              <a:t> </a:t>
            </a:r>
            <a:r>
              <a:rPr lang="en-US" sz="1100" b="1" dirty="0" err="1"/>
              <a:t>xususiyatlari</a:t>
            </a:r>
            <a:r>
              <a:rPr lang="en-US" sz="1100" b="1" dirty="0"/>
              <a:t> </a:t>
            </a:r>
            <a:r>
              <a:rPr lang="en-US" sz="1100" b="1" dirty="0" err="1"/>
              <a:t>va</a:t>
            </a:r>
            <a:r>
              <a:rPr lang="en-US" sz="1100" b="1" dirty="0"/>
              <a:t> </a:t>
            </a:r>
            <a:r>
              <a:rPr lang="en-US" sz="1100" b="1" dirty="0" err="1"/>
              <a:t>materialni</a:t>
            </a:r>
            <a:r>
              <a:rPr lang="en-US" sz="1100" b="1" dirty="0"/>
              <a:t> </a:t>
            </a:r>
            <a:r>
              <a:rPr lang="en-US" sz="1100" b="1" dirty="0" err="1"/>
              <a:t>olish</a:t>
            </a:r>
            <a:r>
              <a:rPr lang="en-US" sz="1100" b="1" dirty="0"/>
              <a:t> </a:t>
            </a:r>
            <a:r>
              <a:rPr lang="en-US" sz="1100" b="1" dirty="0" err="1"/>
              <a:t>usullariga</a:t>
            </a:r>
            <a:r>
              <a:rPr lang="en-US" sz="1100" b="1" dirty="0"/>
              <a:t>   </a:t>
            </a:r>
            <a:endParaRPr lang="ru-RU" sz="1100" b="1" dirty="0"/>
          </a:p>
          <a:p>
            <a:r>
              <a:rPr lang="en-US" sz="1100" b="1" dirty="0" err="1"/>
              <a:t>asoslangan</a:t>
            </a:r>
            <a:r>
              <a:rPr lang="en-US" sz="1100" b="1" dirty="0"/>
              <a:t>. </a:t>
            </a:r>
            <a:r>
              <a:rPr lang="en-US" sz="1100" b="1" dirty="0" err="1"/>
              <a:t>Matritsa</a:t>
            </a:r>
            <a:r>
              <a:rPr lang="en-US" sz="1100" b="1" dirty="0"/>
              <a:t>  </a:t>
            </a:r>
            <a:r>
              <a:rPr lang="en-US" sz="1100" b="1" dirty="0" err="1"/>
              <a:t>materiali</a:t>
            </a:r>
            <a:r>
              <a:rPr lang="en-US" sz="1100" b="1" dirty="0"/>
              <a:t>  </a:t>
            </a:r>
            <a:r>
              <a:rPr lang="en-US" sz="1100" b="1" dirty="0" err="1"/>
              <a:t>sifatida</a:t>
            </a:r>
            <a:r>
              <a:rPr lang="en-US" sz="1100" b="1" dirty="0"/>
              <a:t>  </a:t>
            </a:r>
            <a:r>
              <a:rPr lang="en-US" sz="1100" b="1" dirty="0" err="1"/>
              <a:t>metall</a:t>
            </a:r>
            <a:r>
              <a:rPr lang="en-US" sz="1100" b="1" dirty="0"/>
              <a:t>  </a:t>
            </a:r>
            <a:r>
              <a:rPr lang="en-US" sz="1100" b="1" dirty="0" err="1"/>
              <a:t>va</a:t>
            </a:r>
            <a:r>
              <a:rPr lang="en-US" sz="1100" b="1" dirty="0"/>
              <a:t>  </a:t>
            </a:r>
            <a:r>
              <a:rPr lang="en-US" sz="1100" b="1" dirty="0" err="1"/>
              <a:t>uning</a:t>
            </a:r>
            <a:r>
              <a:rPr lang="en-US" sz="1100" b="1" dirty="0"/>
              <a:t>  </a:t>
            </a:r>
            <a:r>
              <a:rPr lang="en-US" sz="1100" b="1" dirty="0" err="1"/>
              <a:t>qotishmalari</a:t>
            </a:r>
            <a:r>
              <a:rPr lang="en-US" sz="1100" b="1" dirty="0"/>
              <a:t>;  </a:t>
            </a:r>
            <a:r>
              <a:rPr lang="en-US" sz="1100" b="1" dirty="0" err="1"/>
              <a:t>organik</a:t>
            </a:r>
            <a:r>
              <a:rPr lang="en-US" sz="1100" b="1" dirty="0"/>
              <a:t>  </a:t>
            </a:r>
            <a:r>
              <a:rPr lang="en-US" sz="1100" b="1" dirty="0" err="1"/>
              <a:t>va</a:t>
            </a:r>
            <a:r>
              <a:rPr lang="en-US" sz="1100" b="1" dirty="0"/>
              <a:t>   </a:t>
            </a:r>
            <a:endParaRPr lang="ru-RU" sz="1100" b="1" dirty="0"/>
          </a:p>
          <a:p>
            <a:r>
              <a:rPr lang="en-US" sz="1100" b="1" dirty="0" err="1"/>
              <a:t>noorganik</a:t>
            </a:r>
            <a:r>
              <a:rPr lang="en-US" sz="1100" b="1" dirty="0"/>
              <a:t> </a:t>
            </a:r>
            <a:r>
              <a:rPr lang="en-US" sz="1100" b="1" dirty="0" err="1"/>
              <a:t>polimerlar</a:t>
            </a:r>
            <a:r>
              <a:rPr lang="en-US" sz="1100" b="1" dirty="0"/>
              <a:t>; </a:t>
            </a:r>
            <a:r>
              <a:rPr lang="en-US" sz="1100" b="1" dirty="0" err="1"/>
              <a:t>keramika</a:t>
            </a:r>
            <a:r>
              <a:rPr lang="en-US" sz="1100" b="1" dirty="0"/>
              <a:t>, </a:t>
            </a:r>
            <a:r>
              <a:rPr lang="en-US" sz="1100" b="1" dirty="0" err="1"/>
              <a:t>uglerod</a:t>
            </a:r>
            <a:r>
              <a:rPr lang="en-US" sz="1100" b="1" dirty="0"/>
              <a:t> </a:t>
            </a:r>
            <a:r>
              <a:rPr lang="en-US" sz="1100" b="1" dirty="0" err="1"/>
              <a:t>va</a:t>
            </a:r>
            <a:r>
              <a:rPr lang="en-US" sz="1100" b="1" dirty="0"/>
              <a:t> </a:t>
            </a:r>
            <a:r>
              <a:rPr lang="en-US" sz="1100" b="1" dirty="0" err="1"/>
              <a:t>boshqa</a:t>
            </a:r>
            <a:r>
              <a:rPr lang="en-US" sz="1100" b="1" dirty="0"/>
              <a:t> </a:t>
            </a:r>
            <a:r>
              <a:rPr lang="en-US" sz="1100" b="1" dirty="0" err="1"/>
              <a:t>materiallar</a:t>
            </a:r>
            <a:r>
              <a:rPr lang="en-US" sz="1100" b="1" dirty="0"/>
              <a:t> </a:t>
            </a:r>
            <a:r>
              <a:rPr lang="en-US" sz="1100" b="1" dirty="0" err="1"/>
              <a:t>ishlatiladi</a:t>
            </a:r>
            <a:r>
              <a:rPr lang="en-US" sz="1100" b="1" dirty="0"/>
              <a:t>. </a:t>
            </a:r>
            <a:r>
              <a:rPr lang="en-US" sz="1100" b="1" dirty="0" err="1"/>
              <a:t>Matritsa</a:t>
            </a:r>
            <a:r>
              <a:rPr lang="en-US" sz="1100" b="1" dirty="0"/>
              <a:t>  </a:t>
            </a:r>
            <a:endParaRPr lang="ru-RU" sz="1100" b="1" dirty="0"/>
          </a:p>
          <a:p>
            <a:r>
              <a:rPr lang="en-US" sz="1100" b="1" dirty="0" err="1"/>
              <a:t>materiali</a:t>
            </a:r>
            <a:r>
              <a:rPr lang="en-US" sz="1100" b="1" dirty="0"/>
              <a:t>  </a:t>
            </a:r>
            <a:r>
              <a:rPr lang="en-US" sz="1100" b="1" dirty="0" err="1"/>
              <a:t>xossalari</a:t>
            </a:r>
            <a:r>
              <a:rPr lang="en-US" sz="1100" b="1" dirty="0"/>
              <a:t> </a:t>
            </a:r>
            <a:r>
              <a:rPr lang="en-US" sz="1100" b="1" dirty="0" err="1"/>
              <a:t>kompozitsion</a:t>
            </a:r>
            <a:r>
              <a:rPr lang="en-US" sz="1100" b="1" dirty="0"/>
              <a:t> </a:t>
            </a:r>
            <a:r>
              <a:rPr lang="en-US" sz="1100" b="1" dirty="0" err="1"/>
              <a:t>materialni</a:t>
            </a:r>
            <a:r>
              <a:rPr lang="en-US" sz="1100" b="1" dirty="0"/>
              <a:t> </a:t>
            </a:r>
            <a:r>
              <a:rPr lang="en-US" sz="1100" b="1" dirty="0" err="1"/>
              <a:t>olish</a:t>
            </a:r>
            <a:r>
              <a:rPr lang="en-US" sz="1100" b="1" dirty="0"/>
              <a:t> </a:t>
            </a:r>
            <a:r>
              <a:rPr lang="en-US" sz="1100" b="1" dirty="0" err="1"/>
              <a:t>texnologik</a:t>
            </a:r>
            <a:r>
              <a:rPr lang="en-US" sz="1100" b="1" dirty="0"/>
              <a:t> </a:t>
            </a:r>
            <a:r>
              <a:rPr lang="en-US" sz="1100" b="1" dirty="0" err="1"/>
              <a:t>jarayonini</a:t>
            </a:r>
            <a:r>
              <a:rPr lang="en-US" sz="1100" b="1" dirty="0"/>
              <a:t> </a:t>
            </a:r>
            <a:r>
              <a:rPr lang="en-US" sz="1100" b="1" dirty="0" err="1"/>
              <a:t>ifodalaydi</a:t>
            </a:r>
            <a:r>
              <a:rPr lang="en-US" sz="1100" b="1" dirty="0"/>
              <a:t>.   </a:t>
            </a:r>
            <a:endParaRPr lang="ru-RU" sz="1100" b="1" dirty="0"/>
          </a:p>
          <a:p>
            <a:r>
              <a:rPr lang="en-US" sz="1100" b="1" dirty="0" err="1"/>
              <a:t>Uning</a:t>
            </a:r>
            <a:r>
              <a:rPr lang="en-US" sz="1100" b="1" dirty="0"/>
              <a:t>  </a:t>
            </a:r>
            <a:r>
              <a:rPr lang="en-US" sz="1100" b="1" dirty="0" err="1"/>
              <a:t>zichligini</a:t>
            </a:r>
            <a:r>
              <a:rPr lang="en-US" sz="1100" b="1" dirty="0"/>
              <a:t>,  </a:t>
            </a:r>
            <a:r>
              <a:rPr lang="en-US" sz="1100" b="1" dirty="0" err="1"/>
              <a:t>mustahkamligini</a:t>
            </a:r>
            <a:r>
              <a:rPr lang="en-US" sz="1100" b="1" dirty="0"/>
              <a:t>,  </a:t>
            </a:r>
            <a:r>
              <a:rPr lang="en-US" sz="1100" b="1" dirty="0" err="1"/>
              <a:t>ishlash</a:t>
            </a:r>
            <a:r>
              <a:rPr lang="en-US" sz="1100" b="1" dirty="0"/>
              <a:t>  </a:t>
            </a:r>
            <a:r>
              <a:rPr lang="en-US" sz="1100" b="1" dirty="0" err="1"/>
              <a:t>haroratini</a:t>
            </a:r>
            <a:r>
              <a:rPr lang="en-US" sz="1100" b="1" dirty="0"/>
              <a:t>,  </a:t>
            </a:r>
            <a:r>
              <a:rPr lang="en-US" sz="1100" b="1" dirty="0" err="1"/>
              <a:t>charchab</a:t>
            </a:r>
            <a:r>
              <a:rPr lang="en-US" sz="1100" b="1" dirty="0"/>
              <a:t>  </a:t>
            </a:r>
            <a:r>
              <a:rPr lang="en-US" sz="1100" b="1" dirty="0" err="1"/>
              <a:t>buzilishga</a:t>
            </a:r>
            <a:r>
              <a:rPr lang="en-US" sz="1100" b="1" dirty="0"/>
              <a:t>  </a:t>
            </a:r>
            <a:endParaRPr lang="ru-RU" sz="1100" b="1" dirty="0"/>
          </a:p>
          <a:p>
            <a:r>
              <a:rPr lang="en-US" sz="1100" b="1" dirty="0" err="1"/>
              <a:t>qarshiligini</a:t>
            </a:r>
            <a:r>
              <a:rPr lang="en-US" sz="1100" b="1" dirty="0"/>
              <a:t>, </a:t>
            </a:r>
            <a:r>
              <a:rPr lang="en-US" sz="1100" b="1" dirty="0" err="1"/>
              <a:t>tashqi</a:t>
            </a:r>
            <a:r>
              <a:rPr lang="en-US" sz="1100" b="1" dirty="0"/>
              <a:t> </a:t>
            </a:r>
            <a:r>
              <a:rPr lang="en-US" sz="1100" b="1" dirty="0" err="1"/>
              <a:t>agressiv</a:t>
            </a:r>
            <a:r>
              <a:rPr lang="en-US" sz="1100" b="1" dirty="0"/>
              <a:t> </a:t>
            </a:r>
            <a:r>
              <a:rPr lang="en-US" sz="1100" b="1" dirty="0" err="1"/>
              <a:t>muhitga</a:t>
            </a:r>
            <a:r>
              <a:rPr lang="en-US" sz="1100" b="1" dirty="0"/>
              <a:t> </a:t>
            </a:r>
            <a:r>
              <a:rPr lang="en-US" sz="1100" b="1" dirty="0" err="1"/>
              <a:t>qarshiligini</a:t>
            </a:r>
            <a:r>
              <a:rPr lang="en-US" sz="1100" b="1" dirty="0"/>
              <a:t> </a:t>
            </a:r>
            <a:r>
              <a:rPr lang="en-US" sz="1100" b="1" dirty="0" err="1"/>
              <a:t>ifodalaydi</a:t>
            </a:r>
            <a:r>
              <a:rPr lang="en-US" sz="1100" b="1" dirty="0"/>
              <a:t>.  </a:t>
            </a:r>
            <a:endParaRPr lang="ru-RU" sz="1100" b="1" dirty="0"/>
          </a:p>
          <a:p>
            <a:r>
              <a:rPr lang="en-US" sz="1100" b="1" dirty="0" err="1"/>
              <a:t>Sinchlovchi</a:t>
            </a:r>
            <a:r>
              <a:rPr lang="en-US" sz="1100" b="1" dirty="0"/>
              <a:t>  </a:t>
            </a:r>
            <a:r>
              <a:rPr lang="en-US" sz="1100" b="1" dirty="0" err="1"/>
              <a:t>yoki</a:t>
            </a:r>
            <a:r>
              <a:rPr lang="en-US" sz="1100" b="1" dirty="0"/>
              <a:t>  </a:t>
            </a:r>
            <a:r>
              <a:rPr lang="en-US" sz="1100" b="1" dirty="0" err="1"/>
              <a:t>puxtalovchilar</a:t>
            </a:r>
            <a:r>
              <a:rPr lang="en-US" sz="1100" b="1" dirty="0"/>
              <a:t>  </a:t>
            </a:r>
            <a:r>
              <a:rPr lang="en-US" sz="1100" b="1" dirty="0" err="1"/>
              <a:t>matritsa</a:t>
            </a:r>
            <a:r>
              <a:rPr lang="en-US" sz="1100" b="1" dirty="0"/>
              <a:t>  </a:t>
            </a:r>
            <a:r>
              <a:rPr lang="en-US" sz="1100" b="1" dirty="0" err="1"/>
              <a:t>bo’ylab</a:t>
            </a:r>
            <a:r>
              <a:rPr lang="en-US" sz="1100" b="1" dirty="0"/>
              <a:t>  </a:t>
            </a:r>
            <a:r>
              <a:rPr lang="en-US" sz="1100" b="1" dirty="0" err="1"/>
              <a:t>bir</a:t>
            </a:r>
            <a:r>
              <a:rPr lang="en-US" sz="1100" b="1" dirty="0"/>
              <a:t>  </a:t>
            </a:r>
            <a:r>
              <a:rPr lang="en-US" sz="1100" b="1" dirty="0" err="1"/>
              <a:t>tekisda</a:t>
            </a:r>
            <a:r>
              <a:rPr lang="en-US" sz="1100" b="1" dirty="0"/>
              <a:t>  </a:t>
            </a:r>
            <a:r>
              <a:rPr lang="en-US" sz="1100" b="1" dirty="0" err="1"/>
              <a:t>joylashadi</a:t>
            </a:r>
            <a:r>
              <a:rPr lang="en-US" sz="1100" b="1" dirty="0"/>
              <a:t>.  </a:t>
            </a:r>
            <a:endParaRPr lang="ru-RU" sz="1100" b="1" dirty="0"/>
          </a:p>
          <a:p>
            <a:r>
              <a:rPr lang="en-US" sz="1100" b="1" dirty="0" err="1"/>
              <a:t>Bular</a:t>
            </a:r>
            <a:r>
              <a:rPr lang="en-US" sz="1100" b="1" dirty="0"/>
              <a:t>  </a:t>
            </a:r>
            <a:r>
              <a:rPr lang="en-US" sz="1100" b="1" dirty="0" err="1"/>
              <a:t>yuqori</a:t>
            </a:r>
            <a:r>
              <a:rPr lang="en-US" sz="1100" b="1" dirty="0"/>
              <a:t>  </a:t>
            </a:r>
            <a:r>
              <a:rPr lang="en-US" sz="1100" b="1" dirty="0" err="1"/>
              <a:t>puxtalikka</a:t>
            </a:r>
            <a:r>
              <a:rPr lang="en-US" sz="1100" b="1" dirty="0"/>
              <a:t>,  </a:t>
            </a:r>
            <a:r>
              <a:rPr lang="en-US" sz="1100" b="1" dirty="0" err="1"/>
              <a:t>qattiqlikka</a:t>
            </a:r>
            <a:r>
              <a:rPr lang="en-US" sz="1100" b="1" dirty="0"/>
              <a:t>,  </a:t>
            </a:r>
            <a:r>
              <a:rPr lang="en-US" sz="1100" b="1" dirty="0" err="1"/>
              <a:t>elastiklik</a:t>
            </a:r>
            <a:r>
              <a:rPr lang="en-US" sz="1100" b="1" dirty="0"/>
              <a:t>  </a:t>
            </a:r>
            <a:r>
              <a:rPr lang="en-US" sz="1100" b="1" dirty="0" err="1"/>
              <a:t>moduliga</a:t>
            </a:r>
            <a:r>
              <a:rPr lang="en-US" sz="1100" b="1" dirty="0"/>
              <a:t>  </a:t>
            </a:r>
            <a:r>
              <a:rPr lang="en-US" sz="1100" b="1" dirty="0" err="1"/>
              <a:t>ega</a:t>
            </a:r>
            <a:r>
              <a:rPr lang="en-US" sz="1100" b="1" dirty="0"/>
              <a:t>.  Bu   </a:t>
            </a:r>
            <a:endParaRPr lang="ru-RU" sz="1100" b="1" dirty="0"/>
          </a:p>
          <a:p>
            <a:r>
              <a:rPr lang="en-US" sz="1100" b="1" dirty="0" err="1"/>
              <a:t>ko’rsatkichlar</a:t>
            </a:r>
            <a:r>
              <a:rPr lang="en-US" sz="1100" b="1" dirty="0"/>
              <a:t>  </a:t>
            </a:r>
            <a:r>
              <a:rPr lang="en-US" sz="1100" b="1" dirty="0" err="1"/>
              <a:t>matritsa</a:t>
            </a:r>
            <a:r>
              <a:rPr lang="en-US" sz="1100" b="1" dirty="0"/>
              <a:t> </a:t>
            </a:r>
            <a:r>
              <a:rPr lang="en-US" sz="1100" b="1" dirty="0" err="1"/>
              <a:t>ko’rsatkichlarinikidan</a:t>
            </a:r>
            <a:r>
              <a:rPr lang="en-US" sz="1100" b="1" dirty="0"/>
              <a:t> </a:t>
            </a:r>
            <a:r>
              <a:rPr lang="en-US" sz="1100" b="1" dirty="0" err="1"/>
              <a:t>ancha</a:t>
            </a:r>
            <a:r>
              <a:rPr lang="en-US" sz="1100" b="1" dirty="0"/>
              <a:t> </a:t>
            </a:r>
            <a:r>
              <a:rPr lang="en-US" sz="1100" b="1" dirty="0" err="1"/>
              <a:t>yuqori</a:t>
            </a:r>
            <a:r>
              <a:rPr lang="en-US" sz="1100" b="1" dirty="0"/>
              <a:t>.  </a:t>
            </a:r>
            <a:endParaRPr lang="ru-RU" sz="1100" b="1" dirty="0"/>
          </a:p>
          <a:p>
            <a:r>
              <a:rPr lang="en-US" sz="1100" b="1" dirty="0"/>
              <a:t>“</a:t>
            </a:r>
            <a:r>
              <a:rPr lang="en-US" sz="1100" b="1" dirty="0" err="1"/>
              <a:t>To’ldirgichlar</a:t>
            </a:r>
            <a:r>
              <a:rPr lang="en-US" sz="1100" b="1" dirty="0"/>
              <a:t>”  </a:t>
            </a:r>
            <a:r>
              <a:rPr lang="en-US" sz="1100" b="1" dirty="0" err="1"/>
              <a:t>puxtalikni</a:t>
            </a:r>
            <a:r>
              <a:rPr lang="en-US" sz="1100" b="1" dirty="0"/>
              <a:t>  </a:t>
            </a:r>
            <a:r>
              <a:rPr lang="en-US" sz="1100" b="1" dirty="0" err="1"/>
              <a:t>oshirib</a:t>
            </a:r>
            <a:r>
              <a:rPr lang="en-US" sz="1100" b="1" dirty="0"/>
              <a:t>  </a:t>
            </a:r>
            <a:r>
              <a:rPr lang="en-US" sz="1100" b="1" dirty="0" err="1"/>
              <a:t>qolmay</a:t>
            </a:r>
            <a:r>
              <a:rPr lang="en-US" sz="1100" b="1" dirty="0"/>
              <a:t>,  </a:t>
            </a:r>
            <a:r>
              <a:rPr lang="en-US" sz="1100" b="1" dirty="0" err="1"/>
              <a:t>kompozitsion</a:t>
            </a:r>
            <a:r>
              <a:rPr lang="en-US" sz="1100" b="1" dirty="0"/>
              <a:t>  </a:t>
            </a:r>
            <a:r>
              <a:rPr lang="en-US" sz="1100" b="1" dirty="0" err="1"/>
              <a:t>materialning</a:t>
            </a:r>
            <a:r>
              <a:rPr lang="en-US" sz="1100" b="1" dirty="0"/>
              <a:t>  </a:t>
            </a:r>
            <a:endParaRPr lang="ru-RU" sz="1100" b="1" dirty="0"/>
          </a:p>
          <a:p>
            <a:r>
              <a:rPr lang="en-US" sz="1100" b="1" dirty="0" err="1"/>
              <a:t>boshqa</a:t>
            </a:r>
            <a:r>
              <a:rPr lang="en-US" sz="1100" b="1" dirty="0"/>
              <a:t> </a:t>
            </a:r>
            <a:r>
              <a:rPr lang="en-US" sz="1100" b="1" dirty="0" err="1"/>
              <a:t>xossalariga</a:t>
            </a:r>
            <a:r>
              <a:rPr lang="en-US" sz="1100" b="1" dirty="0"/>
              <a:t> ham </a:t>
            </a:r>
            <a:r>
              <a:rPr lang="en-US" sz="1100" b="1" dirty="0" err="1"/>
              <a:t>ta‟sir</a:t>
            </a:r>
            <a:r>
              <a:rPr lang="en-US" sz="1100" b="1" dirty="0"/>
              <a:t> </a:t>
            </a:r>
            <a:r>
              <a:rPr lang="en-US" sz="1100" b="1" dirty="0" err="1"/>
              <a:t>qiladi</a:t>
            </a:r>
            <a:r>
              <a:rPr lang="en-US" sz="1100" b="1" dirty="0"/>
              <a:t>. 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9189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Kompozit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materiallar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turlari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76872"/>
            <a:ext cx="6840760" cy="338437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1200" dirty="0" err="1"/>
              <a:t>To’ldirgichlarning</a:t>
            </a:r>
            <a:r>
              <a:rPr lang="en-US" sz="1200" dirty="0"/>
              <a:t>  </a:t>
            </a:r>
            <a:r>
              <a:rPr lang="en-US" sz="1200" dirty="0" err="1"/>
              <a:t>geometriyasiga</a:t>
            </a:r>
            <a:r>
              <a:rPr lang="en-US" sz="1200" dirty="0"/>
              <a:t>  </a:t>
            </a:r>
            <a:r>
              <a:rPr lang="en-US" sz="1200" dirty="0" err="1"/>
              <a:t>qarab</a:t>
            </a:r>
            <a:r>
              <a:rPr lang="en-US" sz="1200" dirty="0"/>
              <a:t>,  </a:t>
            </a:r>
            <a:r>
              <a:rPr lang="en-US" sz="1200" dirty="0" err="1"/>
              <a:t>ularni</a:t>
            </a:r>
            <a:r>
              <a:rPr lang="en-US" sz="1200" dirty="0"/>
              <a:t>  </a:t>
            </a:r>
            <a:r>
              <a:rPr lang="en-US" sz="1200" dirty="0" err="1"/>
              <a:t>matritsada</a:t>
            </a:r>
            <a:r>
              <a:rPr lang="en-US" sz="1200" dirty="0"/>
              <a:t>  </a:t>
            </a:r>
            <a:r>
              <a:rPr lang="en-US" sz="1200" dirty="0" err="1"/>
              <a:t>joylashishiga</a:t>
            </a:r>
            <a:r>
              <a:rPr lang="en-US" sz="1200" dirty="0"/>
              <a:t>  </a:t>
            </a:r>
            <a:r>
              <a:rPr lang="en-US" sz="1200" dirty="0" err="1"/>
              <a:t>qarab</a:t>
            </a:r>
            <a:r>
              <a:rPr lang="en-US" sz="1200" dirty="0"/>
              <a:t>, </a:t>
            </a:r>
            <a:r>
              <a:rPr lang="en-US" sz="1200" dirty="0" err="1"/>
              <a:t>kompozitsion</a:t>
            </a:r>
            <a:r>
              <a:rPr lang="en-US" sz="1200" dirty="0"/>
              <a:t> </a:t>
            </a:r>
            <a:r>
              <a:rPr lang="en-US" sz="1200" dirty="0" err="1"/>
              <a:t>materiallar</a:t>
            </a:r>
            <a:r>
              <a:rPr lang="en-US" sz="1200" dirty="0"/>
              <a:t> </a:t>
            </a:r>
            <a:r>
              <a:rPr lang="en-US" sz="1200" dirty="0" err="1"/>
              <a:t>quyidagicha</a:t>
            </a:r>
            <a:r>
              <a:rPr lang="en-US" sz="1200" dirty="0"/>
              <a:t> </a:t>
            </a:r>
            <a:r>
              <a:rPr lang="en-US" sz="1200" dirty="0" err="1"/>
              <a:t>klassifikatsiya</a:t>
            </a:r>
            <a:r>
              <a:rPr lang="en-US" sz="1200" dirty="0"/>
              <a:t> </a:t>
            </a:r>
            <a:r>
              <a:rPr lang="en-US" sz="1200" dirty="0" err="1"/>
              <a:t>qilinadi</a:t>
            </a:r>
            <a:r>
              <a:rPr lang="en-US" sz="1200" dirty="0"/>
              <a:t>.  </a:t>
            </a:r>
            <a:endParaRPr lang="ru-RU" sz="1200" dirty="0"/>
          </a:p>
          <a:p>
            <a:pPr indent="0">
              <a:buNone/>
            </a:pPr>
            <a:r>
              <a:rPr lang="en-US" sz="1200" dirty="0" err="1"/>
              <a:t>To’ldirgichlarning</a:t>
            </a:r>
            <a:r>
              <a:rPr lang="en-US" sz="1200" dirty="0"/>
              <a:t> </a:t>
            </a:r>
            <a:r>
              <a:rPr lang="en-US" sz="1200" dirty="0" err="1"/>
              <a:t>geometriyasiga</a:t>
            </a:r>
            <a:r>
              <a:rPr lang="en-US" sz="1200" dirty="0"/>
              <a:t> </a:t>
            </a:r>
            <a:r>
              <a:rPr lang="en-US" sz="1200" dirty="0" err="1"/>
              <a:t>qarab</a:t>
            </a:r>
            <a:r>
              <a:rPr lang="en-US" sz="1200" dirty="0"/>
              <a:t>: 1.  </a:t>
            </a:r>
            <a:r>
              <a:rPr lang="en-US" sz="1200" dirty="0" err="1"/>
              <a:t>Nol</a:t>
            </a:r>
            <a:r>
              <a:rPr lang="en-US" sz="1200" dirty="0"/>
              <a:t>-’</a:t>
            </a:r>
            <a:r>
              <a:rPr lang="en-US" sz="1200" dirty="0" err="1"/>
              <a:t>lchamli</a:t>
            </a:r>
            <a:r>
              <a:rPr lang="en-US" sz="1200" dirty="0"/>
              <a:t>  </a:t>
            </a:r>
            <a:r>
              <a:rPr lang="en-US" sz="1200" dirty="0" err="1"/>
              <a:t>to’ldirgichli</a:t>
            </a:r>
            <a:r>
              <a:rPr lang="en-US" sz="1200" dirty="0"/>
              <a:t>:  </a:t>
            </a:r>
            <a:r>
              <a:rPr lang="en-US" sz="1200" dirty="0" err="1"/>
              <a:t>bularning</a:t>
            </a:r>
            <a:r>
              <a:rPr lang="en-US" sz="1200" dirty="0"/>
              <a:t>  </a:t>
            </a:r>
            <a:r>
              <a:rPr lang="en-US" sz="1200" dirty="0" err="1"/>
              <a:t>o’lchamlari</a:t>
            </a:r>
            <a:r>
              <a:rPr lang="en-US" sz="1200" dirty="0"/>
              <a:t>  </a:t>
            </a:r>
            <a:r>
              <a:rPr lang="en-US" sz="1200" dirty="0" err="1"/>
              <a:t>uch</a:t>
            </a:r>
            <a:r>
              <a:rPr lang="en-US" sz="1200" dirty="0"/>
              <a:t>  </a:t>
            </a:r>
            <a:r>
              <a:rPr lang="en-US" sz="1200" dirty="0" err="1"/>
              <a:t>tomonlama</a:t>
            </a:r>
            <a:r>
              <a:rPr lang="en-US" sz="1200" dirty="0"/>
              <a:t>  </a:t>
            </a:r>
            <a:r>
              <a:rPr lang="en-US" sz="1200" dirty="0" err="1" smtClean="0"/>
              <a:t>o’lchashda</a:t>
            </a:r>
            <a:r>
              <a:rPr lang="en-US" sz="1200" dirty="0"/>
              <a:t> </a:t>
            </a:r>
            <a:r>
              <a:rPr lang="en-US" sz="1200" dirty="0" err="1"/>
              <a:t>bir</a:t>
            </a:r>
            <a:r>
              <a:rPr lang="en-US" sz="1200" dirty="0"/>
              <a:t> </a:t>
            </a:r>
            <a:r>
              <a:rPr lang="en-US" sz="1200" dirty="0" err="1"/>
              <a:t>xil</a:t>
            </a:r>
            <a:r>
              <a:rPr lang="en-US" sz="1200" dirty="0"/>
              <a:t> </a:t>
            </a:r>
            <a:r>
              <a:rPr lang="en-US" sz="1200" dirty="0" err="1"/>
              <a:t>o’lcham</a:t>
            </a:r>
            <a:r>
              <a:rPr lang="en-US" sz="1200" dirty="0"/>
              <a:t> </a:t>
            </a:r>
            <a:r>
              <a:rPr lang="en-US" sz="1200" dirty="0" err="1"/>
              <a:t>ko’rsatgichiga</a:t>
            </a:r>
            <a:r>
              <a:rPr lang="en-US" sz="1200" dirty="0"/>
              <a:t> </a:t>
            </a:r>
            <a:r>
              <a:rPr lang="en-US" sz="1200" dirty="0" err="1"/>
              <a:t>ega</a:t>
            </a:r>
            <a:r>
              <a:rPr lang="en-US" sz="1200" dirty="0"/>
              <a:t>; </a:t>
            </a:r>
            <a:endParaRPr lang="ru-RU" sz="1200" dirty="0"/>
          </a:p>
          <a:p>
            <a:pPr indent="0">
              <a:buNone/>
            </a:pPr>
            <a:r>
              <a:rPr lang="en-US" sz="1200" dirty="0"/>
              <a:t>2.  </a:t>
            </a:r>
            <a:r>
              <a:rPr lang="en-US" sz="1200" dirty="0" err="1"/>
              <a:t>Bir-o’lchamli</a:t>
            </a:r>
            <a:r>
              <a:rPr lang="en-US" sz="1200" dirty="0"/>
              <a:t>  </a:t>
            </a:r>
            <a:r>
              <a:rPr lang="en-US" sz="1200" dirty="0" err="1"/>
              <a:t>to’ldirgichli</a:t>
            </a:r>
            <a:r>
              <a:rPr lang="en-US" sz="1200" dirty="0"/>
              <a:t>:  </a:t>
            </a:r>
            <a:r>
              <a:rPr lang="en-US" sz="1200" dirty="0" err="1"/>
              <a:t>o’lchamlardan</a:t>
            </a:r>
            <a:r>
              <a:rPr lang="en-US" sz="1200" dirty="0"/>
              <a:t>  </a:t>
            </a:r>
            <a:r>
              <a:rPr lang="en-US" sz="1200" dirty="0" err="1"/>
              <a:t>birining</a:t>
            </a:r>
            <a:r>
              <a:rPr lang="en-US" sz="1200" dirty="0"/>
              <a:t>  </a:t>
            </a:r>
            <a:r>
              <a:rPr lang="en-US" sz="1200" dirty="0" err="1"/>
              <a:t>o’lchamlari</a:t>
            </a:r>
            <a:r>
              <a:rPr lang="en-US" sz="1200" dirty="0"/>
              <a:t>  </a:t>
            </a:r>
            <a:r>
              <a:rPr lang="en-US" sz="1200" dirty="0" err="1"/>
              <a:t>qolgan</a:t>
            </a:r>
            <a:r>
              <a:rPr lang="en-US" sz="1200" dirty="0"/>
              <a:t>   </a:t>
            </a:r>
            <a:r>
              <a:rPr lang="en-US" sz="1200" dirty="0" err="1" smtClean="0"/>
              <a:t>ikkitasinikidan</a:t>
            </a:r>
            <a:r>
              <a:rPr lang="en-US" sz="1200" dirty="0"/>
              <a:t> </a:t>
            </a:r>
            <a:r>
              <a:rPr lang="en-US" sz="1200" dirty="0" err="1"/>
              <a:t>juda</a:t>
            </a:r>
            <a:r>
              <a:rPr lang="en-US" sz="1200" dirty="0"/>
              <a:t> </a:t>
            </a:r>
            <a:r>
              <a:rPr lang="en-US" sz="1200" dirty="0" err="1"/>
              <a:t>katta</a:t>
            </a:r>
            <a:r>
              <a:rPr lang="en-US" sz="1200" dirty="0"/>
              <a:t>;  </a:t>
            </a:r>
            <a:endParaRPr lang="ru-RU" sz="1200" dirty="0"/>
          </a:p>
          <a:p>
            <a:pPr indent="0">
              <a:buNone/>
            </a:pPr>
            <a:r>
              <a:rPr lang="en-US" sz="1200" dirty="0" err="1" smtClean="0"/>
              <a:t>To’ldirgichlarning</a:t>
            </a:r>
            <a:r>
              <a:rPr lang="en-US" sz="1200" dirty="0" smtClean="0"/>
              <a:t> </a:t>
            </a:r>
            <a:r>
              <a:rPr lang="en-US" sz="1200" dirty="0" err="1"/>
              <a:t>joylashish</a:t>
            </a:r>
            <a:r>
              <a:rPr lang="en-US" sz="1200" dirty="0"/>
              <a:t> </a:t>
            </a:r>
            <a:r>
              <a:rPr lang="en-US" sz="1200" dirty="0" err="1"/>
              <a:t>sxemasiga</a:t>
            </a:r>
            <a:r>
              <a:rPr lang="en-US" sz="1200" dirty="0"/>
              <a:t>  </a:t>
            </a:r>
            <a:r>
              <a:rPr lang="en-US" sz="1200" dirty="0" err="1"/>
              <a:t>qarab</a:t>
            </a:r>
            <a:r>
              <a:rPr lang="en-US" sz="1200" dirty="0"/>
              <a:t> </a:t>
            </a:r>
            <a:r>
              <a:rPr lang="en-US" sz="1200" dirty="0" err="1"/>
              <a:t>kompozitsion</a:t>
            </a:r>
            <a:r>
              <a:rPr lang="en-US" sz="1200" dirty="0"/>
              <a:t> </a:t>
            </a:r>
            <a:r>
              <a:rPr lang="en-US" sz="1200" u="sng" dirty="0" err="1">
                <a:hlinkClick r:id="rId2"/>
              </a:rPr>
              <a:t>materiallar</a:t>
            </a:r>
            <a:r>
              <a:rPr lang="en-US" sz="1200" u="sng" dirty="0">
                <a:hlinkClick r:id="rId2"/>
              </a:rPr>
              <a:t> </a:t>
            </a:r>
            <a:r>
              <a:rPr lang="en-US" sz="1200" u="sng" dirty="0" err="1">
                <a:hlinkClick r:id="rId2"/>
              </a:rPr>
              <a:t>uch</a:t>
            </a:r>
            <a:r>
              <a:rPr lang="en-US" sz="1200" u="sng" dirty="0">
                <a:hlinkClick r:id="rId2"/>
              </a:rPr>
              <a:t>  </a:t>
            </a:r>
            <a:r>
              <a:rPr lang="en-US" sz="1200" dirty="0" err="1" smtClean="0"/>
              <a:t>guruhga</a:t>
            </a:r>
            <a:r>
              <a:rPr lang="en-US" sz="1200" dirty="0"/>
              <a:t> </a:t>
            </a:r>
            <a:r>
              <a:rPr lang="en-US" sz="1200" dirty="0" err="1"/>
              <a:t>bo’linadi</a:t>
            </a:r>
            <a:r>
              <a:rPr lang="en-US" sz="1200" dirty="0"/>
              <a:t>:  </a:t>
            </a:r>
            <a:endParaRPr lang="ru-RU" sz="1200" dirty="0"/>
          </a:p>
          <a:p>
            <a:pPr indent="0">
              <a:buNone/>
            </a:pPr>
            <a:r>
              <a:rPr lang="en-US" sz="1200" dirty="0"/>
              <a:t>1. </a:t>
            </a:r>
            <a:r>
              <a:rPr lang="en-US" sz="1200" dirty="0" err="1"/>
              <a:t>To’ldirgichlarni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 </a:t>
            </a:r>
            <a:r>
              <a:rPr lang="en-US" sz="1200" dirty="0" err="1"/>
              <a:t>o’qda-chizig’iy</a:t>
            </a:r>
            <a:r>
              <a:rPr lang="en-US" sz="1200" dirty="0"/>
              <a:t> </a:t>
            </a:r>
            <a:r>
              <a:rPr lang="en-US" sz="1200" dirty="0" err="1"/>
              <a:t>joylashishi</a:t>
            </a:r>
            <a:r>
              <a:rPr lang="en-US" sz="1200" dirty="0"/>
              <a:t> </a:t>
            </a:r>
            <a:r>
              <a:rPr lang="en-US" sz="1200" dirty="0" err="1"/>
              <a:t>bilan</a:t>
            </a:r>
            <a:r>
              <a:rPr lang="en-US" sz="1200" dirty="0"/>
              <a:t> </a:t>
            </a:r>
            <a:r>
              <a:rPr lang="en-US" sz="1200" dirty="0" err="1"/>
              <a:t>to’ldirgichlar</a:t>
            </a:r>
            <a:r>
              <a:rPr lang="en-US" sz="1200" dirty="0"/>
              <a:t> </a:t>
            </a:r>
            <a:r>
              <a:rPr lang="en-US" sz="1200" dirty="0" err="1"/>
              <a:t>tola</a:t>
            </a:r>
            <a:r>
              <a:rPr lang="en-US" sz="1200" dirty="0"/>
              <a:t>, </a:t>
            </a:r>
            <a:r>
              <a:rPr lang="en-US" sz="1200" dirty="0" err="1"/>
              <a:t>ip</a:t>
            </a:r>
            <a:r>
              <a:rPr lang="en-US" sz="1200" dirty="0"/>
              <a:t>,  </a:t>
            </a:r>
            <a:r>
              <a:rPr lang="en-US" sz="1200" dirty="0" err="1" smtClean="0"/>
              <a:t>intevid</a:t>
            </a:r>
            <a:r>
              <a:rPr lang="en-US" sz="1200" dirty="0" smtClean="0"/>
              <a:t> </a:t>
            </a:r>
            <a:r>
              <a:rPr lang="en-US" sz="1200" dirty="0" err="1"/>
              <a:t>shaklidagi</a:t>
            </a:r>
            <a:r>
              <a:rPr lang="en-US" sz="1200" dirty="0"/>
              <a:t> </a:t>
            </a:r>
            <a:r>
              <a:rPr lang="en-US" sz="1200" dirty="0" err="1"/>
              <a:t>kristallar</a:t>
            </a:r>
            <a:r>
              <a:rPr lang="en-US" sz="1200" dirty="0"/>
              <a:t> </a:t>
            </a:r>
            <a:r>
              <a:rPr lang="en-US" sz="1200" dirty="0" err="1"/>
              <a:t>formasiga</a:t>
            </a:r>
            <a:r>
              <a:rPr lang="en-US" sz="1200" dirty="0"/>
              <a:t> </a:t>
            </a:r>
            <a:r>
              <a:rPr lang="en-US" sz="1200" dirty="0" err="1"/>
              <a:t>bo’lib</a:t>
            </a:r>
            <a:r>
              <a:rPr lang="en-US" sz="1200" dirty="0"/>
              <a:t>, </a:t>
            </a:r>
            <a:r>
              <a:rPr lang="en-US" sz="1200" dirty="0" err="1"/>
              <a:t>matritsada</a:t>
            </a:r>
            <a:r>
              <a:rPr lang="en-US" sz="1200" dirty="0"/>
              <a:t> </a:t>
            </a:r>
            <a:r>
              <a:rPr lang="en-US" sz="1200" dirty="0" err="1"/>
              <a:t>bir</a:t>
            </a:r>
            <a:r>
              <a:rPr lang="en-US" sz="1200" dirty="0"/>
              <a:t> -  </a:t>
            </a:r>
            <a:r>
              <a:rPr lang="en-US" sz="1200" dirty="0" err="1"/>
              <a:t>biriga</a:t>
            </a:r>
            <a:r>
              <a:rPr lang="en-US" sz="1200" dirty="0"/>
              <a:t> parallel  </a:t>
            </a:r>
            <a:r>
              <a:rPr lang="en-US" sz="1200" dirty="0" err="1" smtClean="0"/>
              <a:t>bo’ladi</a:t>
            </a:r>
            <a:r>
              <a:rPr lang="en-US" sz="1200" dirty="0"/>
              <a:t>; </a:t>
            </a:r>
            <a:endParaRPr lang="ru-RU" sz="1200" dirty="0"/>
          </a:p>
          <a:p>
            <a:r>
              <a:rPr lang="en-US" sz="1200" dirty="0"/>
              <a:t>2. </a:t>
            </a:r>
            <a:r>
              <a:rPr lang="en-US" sz="1200" dirty="0" err="1"/>
              <a:t>Ikki</a:t>
            </a:r>
            <a:r>
              <a:rPr lang="en-US" sz="1200" dirty="0"/>
              <a:t> </a:t>
            </a:r>
            <a:r>
              <a:rPr lang="en-US" sz="1200" dirty="0" err="1"/>
              <a:t>o’qli-yuzali</a:t>
            </a:r>
            <a:r>
              <a:rPr lang="en-US" sz="1200" dirty="0"/>
              <a:t>: </a:t>
            </a:r>
            <a:r>
              <a:rPr lang="en-US" sz="1200" dirty="0" err="1"/>
              <a:t>bularda</a:t>
            </a:r>
            <a:r>
              <a:rPr lang="en-US" sz="1200" dirty="0"/>
              <a:t>  </a:t>
            </a:r>
            <a:r>
              <a:rPr lang="en-US" sz="1200" dirty="0" err="1"/>
              <a:t>sinchlovli</a:t>
            </a:r>
            <a:r>
              <a:rPr lang="en-US" sz="1200" dirty="0"/>
              <a:t> </a:t>
            </a:r>
            <a:r>
              <a:rPr lang="en-US" sz="1200" dirty="0" err="1"/>
              <a:t>to’ldirgichlar</a:t>
            </a:r>
            <a:r>
              <a:rPr lang="en-US" sz="1200" dirty="0"/>
              <a:t> </a:t>
            </a:r>
            <a:r>
              <a:rPr lang="en-US" sz="1200" dirty="0" err="1"/>
              <a:t>tola</a:t>
            </a:r>
            <a:r>
              <a:rPr lang="en-US" sz="1200" dirty="0"/>
              <a:t> </a:t>
            </a:r>
            <a:r>
              <a:rPr lang="en-US" sz="1200" dirty="0" err="1"/>
              <a:t>formasida</a:t>
            </a:r>
            <a:r>
              <a:rPr lang="en-US" sz="1200" dirty="0"/>
              <a:t>, </a:t>
            </a:r>
            <a:r>
              <a:rPr lang="en-US" sz="1200" dirty="0" err="1"/>
              <a:t>intevid</a:t>
            </a:r>
            <a:r>
              <a:rPr lang="en-US" sz="1200" dirty="0"/>
              <a:t>   </a:t>
            </a:r>
            <a:r>
              <a:rPr lang="en-US" sz="1200" dirty="0" err="1" smtClean="0"/>
              <a:t>kristallarning</a:t>
            </a:r>
            <a:r>
              <a:rPr lang="en-US" sz="1200" dirty="0" smtClean="0"/>
              <a:t> </a:t>
            </a:r>
            <a:r>
              <a:rPr lang="en-US" sz="1200" dirty="0" err="1"/>
              <a:t>matolari</a:t>
            </a:r>
            <a:r>
              <a:rPr lang="en-US" sz="1200" dirty="0"/>
              <a:t> </a:t>
            </a:r>
            <a:r>
              <a:rPr lang="en-US" sz="1200" dirty="0" err="1"/>
              <a:t>formasida</a:t>
            </a:r>
            <a:r>
              <a:rPr lang="en-US" sz="1200" dirty="0"/>
              <a:t>, </a:t>
            </a:r>
            <a:r>
              <a:rPr lang="en-US" sz="1200" dirty="0" err="1"/>
              <a:t>matritsada</a:t>
            </a:r>
            <a:r>
              <a:rPr lang="en-US" sz="1200" dirty="0"/>
              <a:t> </a:t>
            </a:r>
            <a:r>
              <a:rPr lang="en-US" sz="1200" dirty="0" err="1"/>
              <a:t>folga</a:t>
            </a:r>
            <a:r>
              <a:rPr lang="en-US" sz="1200" dirty="0"/>
              <a:t> </a:t>
            </a:r>
            <a:r>
              <a:rPr lang="en-US" sz="1200" dirty="0" err="1"/>
              <a:t>formasida</a:t>
            </a:r>
            <a:r>
              <a:rPr lang="en-US" sz="1200" dirty="0"/>
              <a:t> parallel </a:t>
            </a:r>
            <a:r>
              <a:rPr lang="en-US" sz="1200" dirty="0" err="1"/>
              <a:t>tekisliklarda</a:t>
            </a:r>
            <a:r>
              <a:rPr lang="en-US" sz="1200" dirty="0"/>
              <a:t>  </a:t>
            </a:r>
            <a:r>
              <a:rPr lang="en-US" sz="1200" dirty="0" err="1" smtClean="0"/>
              <a:t>bo’ladi</a:t>
            </a:r>
            <a:r>
              <a:rPr lang="en-US" sz="1200" dirty="0"/>
              <a:t>;  </a:t>
            </a:r>
            <a:endParaRPr lang="ru-RU" sz="1200" dirty="0"/>
          </a:p>
          <a:p>
            <a:r>
              <a:rPr lang="en-US" sz="1200" dirty="0"/>
              <a:t>3.  </a:t>
            </a:r>
            <a:r>
              <a:rPr lang="en-US" sz="1200" dirty="0" err="1"/>
              <a:t>Uch</a:t>
            </a:r>
            <a:r>
              <a:rPr lang="en-US" sz="1200" dirty="0"/>
              <a:t>  </a:t>
            </a:r>
            <a:r>
              <a:rPr lang="en-US" sz="1200" dirty="0" err="1"/>
              <a:t>o’qli-hajmiy</a:t>
            </a:r>
            <a:r>
              <a:rPr lang="en-US" sz="1200" dirty="0"/>
              <a:t>:  </a:t>
            </a:r>
            <a:r>
              <a:rPr lang="en-US" sz="1200" dirty="0" err="1"/>
              <a:t>bunda</a:t>
            </a:r>
            <a:r>
              <a:rPr lang="en-US" sz="1200" dirty="0"/>
              <a:t>  </a:t>
            </a:r>
            <a:r>
              <a:rPr lang="en-US" sz="1200" dirty="0" err="1"/>
              <a:t>sinchlovchi</a:t>
            </a:r>
            <a:r>
              <a:rPr lang="en-US" sz="1200" dirty="0"/>
              <a:t>  </a:t>
            </a:r>
            <a:r>
              <a:rPr lang="en-US" sz="1200" dirty="0" err="1"/>
              <a:t>to’ldirgich</a:t>
            </a:r>
            <a:r>
              <a:rPr lang="en-US" sz="1200" dirty="0"/>
              <a:t>  </a:t>
            </a:r>
            <a:r>
              <a:rPr lang="en-US" sz="1200" dirty="0" err="1"/>
              <a:t>hajm</a:t>
            </a:r>
            <a:r>
              <a:rPr lang="en-US" sz="1200" dirty="0"/>
              <a:t>  </a:t>
            </a:r>
            <a:r>
              <a:rPr lang="en-US" sz="1200" dirty="0" err="1"/>
              <a:t>bo’yicha</a:t>
            </a:r>
            <a:r>
              <a:rPr lang="en-US" sz="1200" dirty="0"/>
              <a:t>  </a:t>
            </a:r>
            <a:r>
              <a:rPr lang="en-US" sz="1200" dirty="0" err="1" smtClean="0"/>
              <a:t>joylashgan</a:t>
            </a:r>
            <a:r>
              <a:rPr lang="en-US" sz="1200" dirty="0"/>
              <a:t>; </a:t>
            </a:r>
            <a:r>
              <a:rPr lang="en-US" sz="1200" dirty="0" err="1"/>
              <a:t>afzal</a:t>
            </a:r>
            <a:r>
              <a:rPr lang="en-US" sz="1200" dirty="0"/>
              <a:t> </a:t>
            </a:r>
            <a:r>
              <a:rPr lang="en-US" sz="1200" dirty="0" err="1"/>
              <a:t>yo’nalishi</a:t>
            </a:r>
            <a:r>
              <a:rPr lang="en-US" sz="1200" dirty="0"/>
              <a:t> </a:t>
            </a:r>
            <a:r>
              <a:rPr lang="en-US" sz="1200" dirty="0" err="1"/>
              <a:t>yo’q</a:t>
            </a:r>
            <a:r>
              <a:rPr lang="en-US" sz="1200" dirty="0"/>
              <a:t>.  </a:t>
            </a:r>
            <a:endParaRPr lang="ru-RU" sz="1200" dirty="0"/>
          </a:p>
          <a:p>
            <a:pPr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165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</TotalTime>
  <Words>27</Words>
  <Application>Microsoft Office PowerPoint</Application>
  <PresentationFormat>Экран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Кутюр</vt:lpstr>
      <vt:lpstr>Kompozit materiallar turlari.</vt:lpstr>
      <vt:lpstr>Kompozit materiallar turlari.</vt:lpstr>
      <vt:lpstr>Kompozit materiallar turlari.</vt:lpstr>
      <vt:lpstr>Kompozit materiallar turlari.</vt:lpstr>
      <vt:lpstr>Kompozit materiallar turlari.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Kompozit materiallar turlari.</dc:title>
  <dc:creator>user5</dc:creator>
  <cp:lastModifiedBy>user5</cp:lastModifiedBy>
  <cp:revision>2</cp:revision>
  <dcterms:created xsi:type="dcterms:W3CDTF">2022-01-23T19:57:08Z</dcterms:created>
  <dcterms:modified xsi:type="dcterms:W3CDTF">2022-01-23T20:13:55Z</dcterms:modified>
</cp:coreProperties>
</file>