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604664"/>
          </a:xfrm>
        </p:spPr>
        <p:txBody>
          <a:bodyPr>
            <a:noAutofit/>
          </a:bodyPr>
          <a:lstStyle/>
          <a:p>
            <a:r>
              <a:rPr lang="en-US" sz="1800" b="1" dirty="0"/>
              <a:t>KO`KATLAR, TURLI XILDAGI KARAMLAR, REDISKA VA BOSHQA SABZAVOT MAHSULOTLARINI YETISHTIRISH</a:t>
            </a:r>
            <a:r>
              <a:rPr lang="en-US" sz="1800" dirty="0"/>
              <a:t>. 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48872" cy="475252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Ko'chatxonalarda</a:t>
            </a:r>
            <a:r>
              <a:rPr lang="en-US" dirty="0"/>
              <a:t> </a:t>
            </a:r>
            <a:r>
              <a:rPr lang="en-US" dirty="0" err="1"/>
              <a:t>kechki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chiqariladigan</a:t>
            </a:r>
            <a:r>
              <a:rPr lang="en-US" dirty="0"/>
              <a:t> </a:t>
            </a:r>
            <a:r>
              <a:rPr lang="en-US" dirty="0" err="1"/>
              <a:t>kararn</a:t>
            </a:r>
            <a:r>
              <a:rPr lang="en-US" dirty="0"/>
              <a:t>, </a:t>
            </a:r>
            <a:r>
              <a:rPr lang="en-US" dirty="0" err="1"/>
              <a:t>pornidor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bodring</a:t>
            </a:r>
            <a:r>
              <a:rPr lang="en-US" dirty="0"/>
              <a:t> </a:t>
            </a:r>
            <a:r>
              <a:rPr lang="en-US" dirty="0" err="1"/>
              <a:t>ko'chatlari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rediska</a:t>
            </a:r>
            <a:r>
              <a:rPr lang="en-US" dirty="0"/>
              <a:t>,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gulkaram</a:t>
            </a:r>
            <a:r>
              <a:rPr lang="en-US" dirty="0"/>
              <a:t>, </a:t>
            </a:r>
            <a:r>
              <a:rPr lang="en-US" dirty="0" err="1"/>
              <a:t>ko'k</a:t>
            </a:r>
            <a:r>
              <a:rPr lang="en-US" dirty="0"/>
              <a:t> </a:t>
            </a:r>
            <a:r>
              <a:rPr lang="en-US" dirty="0" err="1"/>
              <a:t>piyoz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sabzavotlar</a:t>
            </a:r>
            <a:r>
              <a:rPr lang="en-US" dirty="0"/>
              <a:t> </a:t>
            </a:r>
            <a:r>
              <a:rPr lang="en-US" dirty="0" err="1"/>
              <a:t>yetishtiriladi</a:t>
            </a:r>
            <a:r>
              <a:rPr lang="en-US" dirty="0"/>
              <a:t>. </a:t>
            </a:r>
            <a:r>
              <a:rPr lang="en-US" dirty="0" err="1"/>
              <a:t>Ko'chatxona</a:t>
            </a:r>
            <a:r>
              <a:rPr lang="en-US" dirty="0"/>
              <a:t> </a:t>
            </a:r>
            <a:r>
              <a:rPr lang="en-US" dirty="0" err="1"/>
              <a:t>eni</a:t>
            </a:r>
            <a:r>
              <a:rPr lang="en-US" dirty="0"/>
              <a:t> 1,5-2 </a:t>
            </a:r>
            <a:r>
              <a:rPr lang="en-US" dirty="0" err="1"/>
              <a:t>metr</a:t>
            </a:r>
            <a:r>
              <a:rPr lang="en-US" dirty="0"/>
              <a:t>, </a:t>
            </a:r>
            <a:r>
              <a:rPr lang="en-US" dirty="0" err="1"/>
              <a:t>chuqurligi</a:t>
            </a:r>
            <a:r>
              <a:rPr lang="en-US" dirty="0"/>
              <a:t> 25-80 </a:t>
            </a:r>
            <a:r>
              <a:rPr lang="en-US" dirty="0" err="1"/>
              <a:t>srn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 10-20 </a:t>
            </a:r>
            <a:r>
              <a:rPr lang="en-US" dirty="0" err="1"/>
              <a:t>metrlik</a:t>
            </a:r>
            <a:r>
              <a:rPr lang="en-US" dirty="0"/>
              <a:t> </a:t>
            </a:r>
            <a:r>
              <a:rPr lang="en-US" dirty="0" err="1"/>
              <a:t>chuqurdan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chuqurning</a:t>
            </a:r>
            <a:r>
              <a:rPr lang="en-US" dirty="0"/>
              <a:t> </a:t>
            </a:r>
            <a:r>
              <a:rPr lang="en-US" dirty="0" err="1"/>
              <a:t>cheti</a:t>
            </a:r>
            <a:r>
              <a:rPr lang="en-US" dirty="0"/>
              <a:t> </a:t>
            </a:r>
            <a:r>
              <a:rPr lang="en-US" dirty="0" err="1"/>
              <a:t>buzilmasligi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pishiq</a:t>
            </a:r>
            <a:r>
              <a:rPr lang="en-US" dirty="0"/>
              <a:t> </a:t>
            </a:r>
            <a:r>
              <a:rPr lang="en-US" dirty="0" err="1"/>
              <a:t>g'isht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urib</a:t>
            </a:r>
            <a:r>
              <a:rPr lang="en-US" dirty="0"/>
              <a:t> </a:t>
            </a:r>
            <a:r>
              <a:rPr lang="en-US" dirty="0" err="1"/>
              <a:t>chiqiladi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issikxonalarida</a:t>
            </a:r>
            <a:r>
              <a:rPr lang="en-US" dirty="0"/>
              <a:t> </a:t>
            </a:r>
            <a:r>
              <a:rPr lang="en-US" dirty="0" err="1"/>
              <a:t>bodring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pomidor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muncha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ziravor</a:t>
            </a:r>
            <a:r>
              <a:rPr lang="en-US" dirty="0"/>
              <a:t> </a:t>
            </a:r>
            <a:r>
              <a:rPr lang="en-US" dirty="0" err="1"/>
              <a:t>ko'katlar</a:t>
            </a:r>
            <a:r>
              <a:rPr lang="en-US" dirty="0"/>
              <a:t> (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, </a:t>
            </a:r>
            <a:r>
              <a:rPr lang="en-US" dirty="0" err="1"/>
              <a:t>petruska</a:t>
            </a:r>
            <a:r>
              <a:rPr lang="en-US" dirty="0"/>
              <a:t>), </a:t>
            </a:r>
            <a:r>
              <a:rPr lang="en-US" dirty="0" err="1"/>
              <a:t>bargli</a:t>
            </a:r>
            <a:r>
              <a:rPr lang="en-US" dirty="0"/>
              <a:t> </a:t>
            </a:r>
            <a:r>
              <a:rPr lang="en-US" dirty="0" err="1"/>
              <a:t>ko'katlar</a:t>
            </a:r>
            <a:r>
              <a:rPr lang="en-US" dirty="0"/>
              <a:t> (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kress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karami</a:t>
            </a:r>
            <a:r>
              <a:rPr lang="en-US" dirty="0"/>
              <a:t>), </a:t>
            </a:r>
            <a:r>
              <a:rPr lang="en-US" dirty="0" err="1"/>
              <a:t>rediska</a:t>
            </a:r>
            <a:r>
              <a:rPr lang="en-US" dirty="0"/>
              <a:t> </a:t>
            </a:r>
            <a:r>
              <a:rPr lang="en-US" dirty="0" err="1"/>
              <a:t>piyoz</a:t>
            </a:r>
            <a:r>
              <a:rPr lang="en-US" dirty="0"/>
              <a:t> </a:t>
            </a:r>
            <a:r>
              <a:rPr lang="en-US" dirty="0" err="1"/>
              <a:t>bargi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mikdorda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sabzavotlar</a:t>
            </a:r>
            <a:r>
              <a:rPr lang="en-US" dirty="0"/>
              <a:t> </a:t>
            </a:r>
            <a:r>
              <a:rPr lang="en-US" dirty="0" err="1"/>
              <a:t>ekinlari</a:t>
            </a:r>
            <a:r>
              <a:rPr lang="en-US" dirty="0"/>
              <a:t> (</a:t>
            </a:r>
            <a:r>
              <a:rPr lang="en-US" dirty="0" err="1"/>
              <a:t>chuchuk</a:t>
            </a:r>
            <a:r>
              <a:rPr lang="en-US" dirty="0"/>
              <a:t> </a:t>
            </a:r>
            <a:r>
              <a:rPr lang="en-US" dirty="0" err="1"/>
              <a:t>qalampir</a:t>
            </a:r>
            <a:r>
              <a:rPr lang="en-US" dirty="0"/>
              <a:t>, </a:t>
            </a:r>
            <a:r>
              <a:rPr lang="en-US" dirty="0" err="1"/>
              <a:t>tarvuz</a:t>
            </a:r>
            <a:r>
              <a:rPr lang="en-US" dirty="0"/>
              <a:t>, </a:t>
            </a:r>
            <a:r>
              <a:rPr lang="en-US" dirty="0" err="1"/>
              <a:t>qovun</a:t>
            </a:r>
            <a:r>
              <a:rPr lang="en-US" dirty="0"/>
              <a:t>, </a:t>
            </a:r>
            <a:r>
              <a:rPr lang="en-US" dirty="0" err="1"/>
              <a:t>gul</a:t>
            </a:r>
            <a:r>
              <a:rPr lang="en-US" dirty="0"/>
              <a:t>) </a:t>
            </a:r>
            <a:r>
              <a:rPr lang="en-US" dirty="0" err="1"/>
              <a:t>karam</a:t>
            </a:r>
            <a:r>
              <a:rPr lang="en-US" dirty="0"/>
              <a:t>) </a:t>
            </a:r>
            <a:r>
              <a:rPr lang="en-US" dirty="0" err="1"/>
              <a:t>qilinadi</a:t>
            </a:r>
            <a:r>
              <a:rPr lang="en-US" dirty="0"/>
              <a:t>. u </a:t>
            </a:r>
            <a:r>
              <a:rPr lang="en-US" dirty="0" err="1"/>
              <a:t>ikkinlar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band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issiqxona</a:t>
            </a:r>
            <a:r>
              <a:rPr lang="en-US" dirty="0"/>
              <a:t> </a:t>
            </a:r>
            <a:r>
              <a:rPr lang="en-US" dirty="0" err="1"/>
              <a:t>maydonlari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u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sayin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O'zbekiston</a:t>
            </a:r>
            <a:r>
              <a:rPr lang="en-US" dirty="0"/>
              <a:t> </a:t>
            </a:r>
            <a:r>
              <a:rPr lang="en-US" dirty="0" err="1"/>
              <a:t>issiqalarida</a:t>
            </a:r>
            <a:r>
              <a:rPr lang="en-US" dirty="0"/>
              <a:t> </a:t>
            </a:r>
            <a:r>
              <a:rPr lang="en-US" dirty="0" err="1"/>
              <a:t>bodring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pomidorxona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muncha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ziravor</a:t>
            </a:r>
            <a:r>
              <a:rPr lang="en-US" dirty="0"/>
              <a:t> </a:t>
            </a:r>
            <a:r>
              <a:rPr lang="en-US" dirty="0" err="1"/>
              <a:t>ko'katlar</a:t>
            </a:r>
            <a:r>
              <a:rPr lang="en-US" dirty="0"/>
              <a:t> (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, </a:t>
            </a:r>
            <a:r>
              <a:rPr lang="en-US" dirty="0" err="1"/>
              <a:t>petrush</a:t>
            </a:r>
            <a:r>
              <a:rPr lang="en-US" dirty="0"/>
              <a:t>), </a:t>
            </a:r>
            <a:r>
              <a:rPr lang="en-US" dirty="0" err="1"/>
              <a:t>bargli</a:t>
            </a:r>
            <a:r>
              <a:rPr lang="en-US" dirty="0"/>
              <a:t> </a:t>
            </a:r>
            <a:r>
              <a:rPr lang="en-US" dirty="0" err="1"/>
              <a:t>ko'katlar</a:t>
            </a:r>
            <a:r>
              <a:rPr lang="en-US" dirty="0"/>
              <a:t> (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kresss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pekin</a:t>
            </a:r>
            <a:r>
              <a:rPr lang="en-US" dirty="0"/>
              <a:t> </a:t>
            </a:r>
            <a:r>
              <a:rPr lang="en-US" dirty="0" err="1"/>
              <a:t>karami</a:t>
            </a:r>
            <a:r>
              <a:rPr lang="en-US" dirty="0"/>
              <a:t>), </a:t>
            </a:r>
            <a:r>
              <a:rPr lang="en-US" dirty="0" err="1"/>
              <a:t>rediska</a:t>
            </a:r>
            <a:r>
              <a:rPr lang="en-US" dirty="0"/>
              <a:t>, </a:t>
            </a:r>
            <a:r>
              <a:rPr lang="en-US" dirty="0" err="1"/>
              <a:t>yoz</a:t>
            </a:r>
            <a:r>
              <a:rPr lang="en-US" dirty="0"/>
              <a:t> </a:t>
            </a:r>
            <a:r>
              <a:rPr lang="en-US" dirty="0" err="1"/>
              <a:t>bargi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midorda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sabzavotlar</a:t>
            </a:r>
            <a:r>
              <a:rPr lang="en-US" dirty="0"/>
              <a:t> </a:t>
            </a:r>
            <a:r>
              <a:rPr lang="en-US" dirty="0" err="1"/>
              <a:t>ekinlari</a:t>
            </a:r>
            <a:r>
              <a:rPr lang="en-US" dirty="0"/>
              <a:t> (</a:t>
            </a:r>
            <a:r>
              <a:rPr lang="en-US" dirty="0" err="1"/>
              <a:t>chuchuk</a:t>
            </a:r>
            <a:r>
              <a:rPr lang="en-US" dirty="0"/>
              <a:t> </a:t>
            </a:r>
            <a:r>
              <a:rPr lang="en-US" dirty="0" err="1"/>
              <a:t>qalapir</a:t>
            </a:r>
            <a:r>
              <a:rPr lang="en-US" dirty="0"/>
              <a:t>, </a:t>
            </a:r>
            <a:r>
              <a:rPr lang="en-US" dirty="0" err="1"/>
              <a:t>tarvuz</a:t>
            </a:r>
            <a:r>
              <a:rPr lang="en-US" dirty="0"/>
              <a:t>, </a:t>
            </a:r>
            <a:r>
              <a:rPr lang="en-US" dirty="0" err="1"/>
              <a:t>qovun</a:t>
            </a:r>
            <a:r>
              <a:rPr lang="en-US" dirty="0"/>
              <a:t>, </a:t>
            </a:r>
            <a:r>
              <a:rPr lang="en-US" dirty="0" err="1"/>
              <a:t>gul</a:t>
            </a:r>
            <a:r>
              <a:rPr lang="en-US" dirty="0"/>
              <a:t>) </a:t>
            </a:r>
            <a:r>
              <a:rPr lang="en-US" dirty="0" err="1"/>
              <a:t>karam</a:t>
            </a:r>
            <a:r>
              <a:rPr lang="en-US" dirty="0"/>
              <a:t>) </a:t>
            </a:r>
            <a:r>
              <a:rPr lang="en-US" dirty="0" err="1"/>
              <a:t>qilinadi</a:t>
            </a:r>
            <a:r>
              <a:rPr lang="en-US" dirty="0"/>
              <a:t>. u </a:t>
            </a:r>
            <a:r>
              <a:rPr lang="en-US" dirty="0" err="1"/>
              <a:t>ikkinlar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band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issiqxona</a:t>
            </a:r>
            <a:r>
              <a:rPr lang="en-US" dirty="0"/>
              <a:t> </a:t>
            </a:r>
            <a:r>
              <a:rPr lang="en-US" dirty="0" err="1"/>
              <a:t>maydonlari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u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sayin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23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476672"/>
            <a:ext cx="8280919" cy="564949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O‘zbekistonda</a:t>
            </a:r>
            <a:r>
              <a:rPr lang="en-US" dirty="0"/>
              <a:t> </a:t>
            </a:r>
            <a:r>
              <a:rPr lang="en-US" dirty="0" err="1"/>
              <a:t>xavfsizlangan</a:t>
            </a:r>
            <a:r>
              <a:rPr lang="en-US" dirty="0"/>
              <a:t> </a:t>
            </a:r>
            <a:r>
              <a:rPr lang="en-US" dirty="0" err="1"/>
              <a:t>erlarda</a:t>
            </a:r>
            <a:r>
              <a:rPr lang="en-US" dirty="0"/>
              <a:t> </a:t>
            </a:r>
            <a:r>
              <a:rPr lang="en-US" dirty="0" err="1"/>
              <a:t>ko‘kat</a:t>
            </a:r>
            <a:r>
              <a:rPr lang="en-US" dirty="0"/>
              <a:t> </a:t>
            </a:r>
            <a:r>
              <a:rPr lang="en-US" dirty="0" err="1"/>
              <a:t>kinlarni</a:t>
            </a:r>
            <a:r>
              <a:rPr lang="en-US" dirty="0"/>
              <a:t> </a:t>
            </a:r>
            <a:r>
              <a:rPr lang="en-US" dirty="0" err="1"/>
              <a:t>besh</a:t>
            </a:r>
            <a:r>
              <a:rPr lang="en-US" dirty="0"/>
              <a:t> </a:t>
            </a:r>
            <a:r>
              <a:rPr lang="en-US" dirty="0" err="1"/>
              <a:t>oy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– </a:t>
            </a:r>
            <a:r>
              <a:rPr lang="en-US" dirty="0" err="1"/>
              <a:t>nayabrdan</a:t>
            </a:r>
            <a:r>
              <a:rPr lang="en-US" dirty="0"/>
              <a:t> to </a:t>
            </a:r>
            <a:r>
              <a:rPr lang="en-US" dirty="0" err="1"/>
              <a:t>aprelgacha</a:t>
            </a:r>
            <a:r>
              <a:rPr lang="en-US" dirty="0"/>
              <a:t> </a:t>
            </a:r>
            <a:r>
              <a:rPr lang="en-US" dirty="0" err="1"/>
              <a:t>etiriladi</a:t>
            </a:r>
            <a:r>
              <a:rPr lang="en-US" dirty="0"/>
              <a:t>. .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kuzgi</a:t>
            </a:r>
            <a:r>
              <a:rPr lang="en-US" dirty="0"/>
              <a:t> – </a:t>
            </a:r>
            <a:r>
              <a:rPr lang="en-US" dirty="0" err="1"/>
              <a:t>qishki</a:t>
            </a:r>
            <a:r>
              <a:rPr lang="en-US" dirty="0"/>
              <a:t> </a:t>
            </a:r>
            <a:r>
              <a:rPr lang="en-US" dirty="0" err="1"/>
              <a:t>aylanganda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kress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argli</a:t>
            </a:r>
            <a:r>
              <a:rPr lang="en-US" dirty="0"/>
              <a:t> </a:t>
            </a:r>
            <a:r>
              <a:rPr lang="en-US" dirty="0" err="1"/>
              <a:t>salatni</a:t>
            </a:r>
            <a:r>
              <a:rPr lang="en-US" dirty="0"/>
              <a:t> </a:t>
            </a:r>
            <a:r>
              <a:rPr lang="en-US" dirty="0" err="1"/>
              <a:t>ko'proq</a:t>
            </a:r>
            <a:r>
              <a:rPr lang="en-US" dirty="0"/>
              <a:t> </a:t>
            </a:r>
            <a:r>
              <a:rPr lang="en-US" dirty="0" err="1"/>
              <a:t>qiqish</a:t>
            </a:r>
            <a:r>
              <a:rPr lang="en-US" dirty="0"/>
              <a:t> – </a:t>
            </a:r>
            <a:r>
              <a:rPr lang="en-US" dirty="0" err="1"/>
              <a:t>bahorgi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o'suv</a:t>
            </a:r>
            <a:r>
              <a:rPr lang="en-US" dirty="0"/>
              <a:t> </a:t>
            </a:r>
            <a:r>
              <a:rPr lang="en-US" dirty="0" err="1"/>
              <a:t>davriga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ekinlarni</a:t>
            </a:r>
            <a:r>
              <a:rPr lang="en-US" dirty="0"/>
              <a:t> </a:t>
            </a:r>
            <a:r>
              <a:rPr lang="en-US" dirty="0" err="1"/>
              <a:t>urug'ini</a:t>
            </a:r>
            <a:r>
              <a:rPr lang="en-US" dirty="0"/>
              <a:t> </a:t>
            </a:r>
            <a:r>
              <a:rPr lang="en-US" dirty="0" err="1"/>
              <a:t>inshootlari</a:t>
            </a:r>
            <a:r>
              <a:rPr lang="en-US" dirty="0"/>
              <a:t> </a:t>
            </a:r>
            <a:r>
              <a:rPr lang="en-US" dirty="0" err="1"/>
              <a:t>tuprog'iga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yo'li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,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o'suv</a:t>
            </a:r>
            <a:r>
              <a:rPr lang="en-US" dirty="0"/>
              <a:t> </a:t>
            </a:r>
            <a:r>
              <a:rPr lang="en-US" dirty="0" err="1"/>
              <a:t>davrlarini</a:t>
            </a:r>
            <a:r>
              <a:rPr lang="en-US" dirty="0"/>
              <a:t> - </a:t>
            </a:r>
            <a:r>
              <a:rPr lang="en-US" dirty="0" err="1"/>
              <a:t>tezlashtirib</a:t>
            </a:r>
            <a:r>
              <a:rPr lang="en-US" dirty="0"/>
              <a:t> </a:t>
            </a:r>
            <a:r>
              <a:rPr lang="en-US" dirty="0" err="1"/>
              <a:t>o'stirish</a:t>
            </a:r>
            <a:r>
              <a:rPr lang="en-US" dirty="0"/>
              <a:t> </a:t>
            </a:r>
            <a:r>
              <a:rPr lang="en-US" dirty="0" err="1"/>
              <a:t>yo'li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rug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ikkilanadigan</a:t>
            </a:r>
            <a:r>
              <a:rPr lang="en-US" dirty="0"/>
              <a:t> </a:t>
            </a:r>
            <a:r>
              <a:rPr lang="en-US" dirty="0" err="1"/>
              <a:t>ikkinlarni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inshootlarda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issikxonalarda</a:t>
            </a:r>
            <a:r>
              <a:rPr lang="en-US" dirty="0"/>
              <a:t> (</a:t>
            </a:r>
            <a:r>
              <a:rPr lang="en-US" dirty="0" err="1"/>
              <a:t>isitiladigan</a:t>
            </a:r>
            <a:r>
              <a:rPr lang="en-US" dirty="0"/>
              <a:t> ham </a:t>
            </a:r>
            <a:r>
              <a:rPr lang="en-US" dirty="0" err="1"/>
              <a:t>isitilmaydigandan</a:t>
            </a:r>
            <a:r>
              <a:rPr lang="en-US" dirty="0"/>
              <a:t>)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kproq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qurishdir</a:t>
            </a:r>
            <a:r>
              <a:rPr lang="en-US" dirty="0"/>
              <a:t>. u </a:t>
            </a:r>
            <a:r>
              <a:rPr lang="en-US" dirty="0" err="1"/>
              <a:t>kinlarni</a:t>
            </a:r>
            <a:r>
              <a:rPr lang="en-US" dirty="0"/>
              <a:t> </a:t>
            </a:r>
            <a:r>
              <a:rPr lang="en-US" dirty="0" err="1"/>
              <a:t>kishki</a:t>
            </a:r>
            <a:r>
              <a:rPr lang="en-US" dirty="0"/>
              <a:t> </a:t>
            </a:r>
            <a:r>
              <a:rPr lang="en-US" dirty="0" err="1"/>
              <a:t>issikxonalarda</a:t>
            </a:r>
            <a:r>
              <a:rPr lang="en-US" dirty="0"/>
              <a:t> </a:t>
            </a:r>
            <a:r>
              <a:rPr lang="en-US" dirty="0" err="1"/>
              <a:t>pomidor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bodringga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</a:t>
            </a:r>
            <a:r>
              <a:rPr lang="en-US" dirty="0" err="1"/>
              <a:t>kinlar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ham </a:t>
            </a:r>
            <a:r>
              <a:rPr lang="en-US" dirty="0" err="1"/>
              <a:t>etardilar</a:t>
            </a:r>
            <a:r>
              <a:rPr lang="en-US" dirty="0"/>
              <a:t>. </a:t>
            </a:r>
            <a:r>
              <a:rPr lang="en-US" dirty="0" err="1"/>
              <a:t>mmo</a:t>
            </a:r>
            <a:r>
              <a:rPr lang="en-US" dirty="0"/>
              <a:t>,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ikkinni</a:t>
            </a:r>
            <a:r>
              <a:rPr lang="en-US" dirty="0"/>
              <a:t> </a:t>
            </a:r>
            <a:r>
              <a:rPr lang="en-US" dirty="0" err="1"/>
              <a:t>harortaga</a:t>
            </a:r>
            <a:r>
              <a:rPr lang="en-US" dirty="0"/>
              <a:t> </a:t>
            </a:r>
            <a:r>
              <a:rPr lang="en-US" dirty="0" err="1"/>
              <a:t>talablari</a:t>
            </a:r>
            <a:r>
              <a:rPr lang="en-US" dirty="0"/>
              <a:t> </a:t>
            </a:r>
            <a:r>
              <a:rPr lang="en-US" dirty="0" err="1"/>
              <a:t>zichlovchilar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chiqmaganligi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oliylili</a:t>
            </a:r>
            <a:endParaRPr lang="ru-RU" dirty="0"/>
          </a:p>
          <a:p>
            <a:r>
              <a:rPr lang="en-US" dirty="0" err="1"/>
              <a:t>iologik</a:t>
            </a:r>
            <a:r>
              <a:rPr lang="en-US" dirty="0"/>
              <a:t> </a:t>
            </a:r>
            <a:r>
              <a:rPr lang="en-US" dirty="0" err="1"/>
              <a:t>ususiyatlari</a:t>
            </a:r>
            <a:r>
              <a:rPr lang="en-US" dirty="0"/>
              <a:t>. </a:t>
            </a:r>
            <a:r>
              <a:rPr lang="en-US" dirty="0" err="1"/>
              <a:t>Ziravor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bargli</a:t>
            </a:r>
            <a:r>
              <a:rPr lang="en-US" dirty="0"/>
              <a:t> </a:t>
            </a:r>
            <a:r>
              <a:rPr lang="en-US" dirty="0" err="1"/>
              <a:t>kokat</a:t>
            </a:r>
            <a:r>
              <a:rPr lang="en-US" dirty="0"/>
              <a:t> </a:t>
            </a:r>
            <a:r>
              <a:rPr lang="en-US" dirty="0" err="1"/>
              <a:t>sabzavotlar</a:t>
            </a:r>
            <a:r>
              <a:rPr lang="en-US" dirty="0"/>
              <a:t> </a:t>
            </a:r>
            <a:r>
              <a:rPr lang="en-US" dirty="0" err="1"/>
              <a:t>ekinlarini</a:t>
            </a:r>
            <a:r>
              <a:rPr lang="en-US" dirty="0"/>
              <a:t> </a:t>
            </a:r>
            <a:r>
              <a:rPr lang="en-US" dirty="0" err="1"/>
              <a:t>barglarida</a:t>
            </a:r>
            <a:r>
              <a:rPr lang="en-US" dirty="0"/>
              <a:t> </a:t>
            </a:r>
            <a:r>
              <a:rPr lang="en-US" dirty="0" err="1"/>
              <a:t>ulevod</a:t>
            </a:r>
            <a:r>
              <a:rPr lang="en-US" dirty="0"/>
              <a:t>, </a:t>
            </a:r>
            <a:r>
              <a:rPr lang="en-US" dirty="0" err="1"/>
              <a:t>vitaminlar</a:t>
            </a:r>
            <a:r>
              <a:rPr lang="en-US" dirty="0"/>
              <a:t>, </a:t>
            </a:r>
            <a:r>
              <a:rPr lang="en-US" dirty="0" err="1"/>
              <a:t>foydali</a:t>
            </a:r>
            <a:r>
              <a:rPr lang="en-US" dirty="0"/>
              <a:t> </a:t>
            </a:r>
            <a:r>
              <a:rPr lang="en-US" dirty="0" err="1"/>
              <a:t>aminokislotalar</a:t>
            </a:r>
            <a:r>
              <a:rPr lang="en-US" dirty="0"/>
              <a:t>, </a:t>
            </a:r>
            <a:r>
              <a:rPr lang="en-US" dirty="0" err="1"/>
              <a:t>tuzlar</a:t>
            </a:r>
            <a:r>
              <a:rPr lang="en-US" dirty="0"/>
              <a:t>, </a:t>
            </a:r>
            <a:r>
              <a:rPr lang="en-US" dirty="0" err="1"/>
              <a:t>xlorofil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biologik</a:t>
            </a:r>
            <a:r>
              <a:rPr lang="en-US" dirty="0"/>
              <a:t> </a:t>
            </a:r>
            <a:r>
              <a:rPr lang="en-US" dirty="0" err="1"/>
              <a:t>faol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odam</a:t>
            </a:r>
            <a:r>
              <a:rPr lang="en-US" dirty="0"/>
              <a:t> </a:t>
            </a:r>
            <a:r>
              <a:rPr lang="en-US" dirty="0" err="1"/>
              <a:t>organizmida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almashuvini</a:t>
            </a:r>
            <a:r>
              <a:rPr lang="en-US" dirty="0"/>
              <a:t> </a:t>
            </a:r>
            <a:r>
              <a:rPr lang="en-US" dirty="0" err="1"/>
              <a:t>yaxshilaydi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foydali</a:t>
            </a:r>
            <a:r>
              <a:rPr lang="en-US" dirty="0"/>
              <a:t> (</a:t>
            </a:r>
            <a:r>
              <a:rPr lang="en-US" dirty="0" err="1"/>
              <a:t>ijobiy</a:t>
            </a:r>
            <a:r>
              <a:rPr lang="en-US" dirty="0"/>
              <a:t>) </a:t>
            </a:r>
            <a:r>
              <a:rPr lang="en-US" dirty="0" err="1"/>
              <a:t>shifo</a:t>
            </a:r>
            <a:r>
              <a:rPr lang="en-US" dirty="0"/>
              <a:t> </a:t>
            </a:r>
            <a:r>
              <a:rPr lang="en-US" dirty="0" err="1"/>
              <a:t>profilaktika</a:t>
            </a:r>
            <a:r>
              <a:rPr lang="en-US" dirty="0"/>
              <a:t> </a:t>
            </a:r>
            <a:r>
              <a:rPr lang="en-US" dirty="0" err="1"/>
              <a:t>davolashadi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61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548680"/>
            <a:ext cx="7920879" cy="557748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O'zbekistonda</a:t>
            </a:r>
            <a:r>
              <a:rPr lang="en-US" dirty="0"/>
              <a:t> </a:t>
            </a:r>
            <a:r>
              <a:rPr lang="en-US" dirty="0" err="1"/>
              <a:t>etilish</a:t>
            </a:r>
            <a:r>
              <a:rPr lang="en-US" dirty="0"/>
              <a:t> </a:t>
            </a:r>
            <a:r>
              <a:rPr lang="en-US" dirty="0" err="1"/>
              <a:t>qilinadigan</a:t>
            </a:r>
            <a:r>
              <a:rPr lang="en-US" dirty="0"/>
              <a:t>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ikkinlar</a:t>
            </a:r>
            <a:r>
              <a:rPr lang="en-US" dirty="0"/>
              <a:t> </a:t>
            </a:r>
            <a:r>
              <a:rPr lang="en-US" dirty="0" err="1"/>
              <a:t>o'zining</a:t>
            </a:r>
            <a:r>
              <a:rPr lang="en-US" dirty="0"/>
              <a:t> </a:t>
            </a:r>
            <a:r>
              <a:rPr lang="en-US" dirty="0" err="1"/>
              <a:t>botanik</a:t>
            </a:r>
            <a:r>
              <a:rPr lang="en-US" dirty="0"/>
              <a:t> </a:t>
            </a:r>
            <a:r>
              <a:rPr lang="en-US" dirty="0" err="1"/>
              <a:t>oilalarga</a:t>
            </a:r>
            <a:r>
              <a:rPr lang="en-US" dirty="0"/>
              <a:t> </a:t>
            </a:r>
            <a:r>
              <a:rPr lang="en-US" dirty="0" err="1"/>
              <a:t>mansubligiga</a:t>
            </a:r>
            <a:r>
              <a:rPr lang="en-US" dirty="0"/>
              <a:t> </a:t>
            </a:r>
            <a:r>
              <a:rPr lang="en-US" dirty="0" err="1"/>
              <a:t>arab</a:t>
            </a:r>
            <a:r>
              <a:rPr lang="en-US" dirty="0"/>
              <a:t> </a:t>
            </a:r>
            <a:r>
              <a:rPr lang="en-US" dirty="0" err="1"/>
              <a:t>farqlanadi</a:t>
            </a:r>
            <a:r>
              <a:rPr lang="en-US" dirty="0"/>
              <a:t>. 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, </a:t>
            </a:r>
            <a:r>
              <a:rPr lang="en-US" dirty="0" err="1"/>
              <a:t>petruska</a:t>
            </a:r>
            <a:r>
              <a:rPr lang="en-US" dirty="0"/>
              <a:t> - </a:t>
            </a:r>
            <a:r>
              <a:rPr lang="en-US" dirty="0" err="1"/>
              <a:t>Seldirsimonlar</a:t>
            </a:r>
            <a:r>
              <a:rPr lang="en-US" dirty="0"/>
              <a:t>, </a:t>
            </a:r>
            <a:r>
              <a:rPr lang="en-US" dirty="0" err="1"/>
              <a:t>kress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pekin</a:t>
            </a:r>
            <a:r>
              <a:rPr lang="en-US" dirty="0"/>
              <a:t> </a:t>
            </a:r>
            <a:r>
              <a:rPr lang="en-US" dirty="0" err="1"/>
              <a:t>karami</a:t>
            </a:r>
            <a:r>
              <a:rPr lang="en-US" dirty="0"/>
              <a:t> - </a:t>
            </a:r>
            <a:r>
              <a:rPr lang="en-US" dirty="0" err="1"/>
              <a:t>Karamsimonlar,salat</a:t>
            </a:r>
            <a:r>
              <a:rPr lang="en-US" dirty="0"/>
              <a:t> </a:t>
            </a:r>
            <a:r>
              <a:rPr lang="en-US" dirty="0" err="1"/>
              <a:t>Astrasimonlar</a:t>
            </a:r>
            <a:r>
              <a:rPr lang="en-US" dirty="0"/>
              <a:t>, bosh </a:t>
            </a:r>
            <a:r>
              <a:rPr lang="en-US" dirty="0" err="1"/>
              <a:t>piyoz</a:t>
            </a:r>
            <a:r>
              <a:rPr lang="en-US" dirty="0"/>
              <a:t> - </a:t>
            </a:r>
            <a:r>
              <a:rPr lang="en-US" dirty="0" err="1"/>
              <a:t>Piyozguldoshlar</a:t>
            </a:r>
            <a:r>
              <a:rPr lang="en-US" dirty="0"/>
              <a:t> </a:t>
            </a:r>
            <a:r>
              <a:rPr lang="en-US" dirty="0" err="1"/>
              <a:t>botanik</a:t>
            </a:r>
            <a:r>
              <a:rPr lang="en-US" dirty="0"/>
              <a:t> </a:t>
            </a:r>
            <a:r>
              <a:rPr lang="en-US" dirty="0" err="1"/>
              <a:t>oilalariga</a:t>
            </a:r>
            <a:r>
              <a:rPr lang="en-US" dirty="0"/>
              <a:t> </a:t>
            </a:r>
            <a:r>
              <a:rPr lang="en-US" dirty="0" err="1"/>
              <a:t>mansubdirlar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imoyalangan</a:t>
            </a:r>
            <a:r>
              <a:rPr lang="en-US" dirty="0"/>
              <a:t> </a:t>
            </a:r>
            <a:r>
              <a:rPr lang="en-US" dirty="0" err="1"/>
              <a:t>erlarda</a:t>
            </a:r>
            <a:r>
              <a:rPr lang="en-US" dirty="0"/>
              <a:t> </a:t>
            </a:r>
            <a:r>
              <a:rPr lang="en-US" dirty="0" err="1"/>
              <a:t>etilishgan</a:t>
            </a:r>
            <a:r>
              <a:rPr lang="en-US" dirty="0"/>
              <a:t>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kinlarda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muncha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ko'rsatkichlar</a:t>
            </a:r>
            <a:r>
              <a:rPr lang="en-US" dirty="0"/>
              <a:t> </a:t>
            </a:r>
            <a:r>
              <a:rPr lang="en-US" dirty="0" err="1"/>
              <a:t>ko'rinadi</a:t>
            </a:r>
            <a:r>
              <a:rPr lang="en-US" dirty="0"/>
              <a:t>.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ammasi</a:t>
            </a:r>
            <a:r>
              <a:rPr lang="en-US" dirty="0"/>
              <a:t> </a:t>
            </a:r>
            <a:r>
              <a:rPr lang="en-US" dirty="0" err="1"/>
              <a:t>yilning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ko'rish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– </a:t>
            </a:r>
            <a:r>
              <a:rPr lang="en-US" dirty="0" err="1"/>
              <a:t>dekabrdan</a:t>
            </a:r>
            <a:r>
              <a:rPr lang="en-US" dirty="0"/>
              <a:t> to </a:t>
            </a:r>
            <a:r>
              <a:rPr lang="en-US" dirty="0" err="1"/>
              <a:t>fevralgacha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issiqlikka</a:t>
            </a:r>
            <a:r>
              <a:rPr lang="en-US" dirty="0"/>
              <a:t> </a:t>
            </a:r>
            <a:r>
              <a:rPr lang="en-US" dirty="0" err="1"/>
              <a:t>talabi</a:t>
            </a:r>
            <a:r>
              <a:rPr lang="en-US" dirty="0"/>
              <a:t> past.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ko'katlar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maqbul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xonada</a:t>
            </a:r>
            <a:r>
              <a:rPr lang="en-US" dirty="0"/>
              <a:t> 20-22 ° S,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chiqqandan</a:t>
            </a:r>
            <a:r>
              <a:rPr lang="en-US" dirty="0"/>
              <a:t> 5-7 kun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biroz</a:t>
            </a:r>
            <a:r>
              <a:rPr lang="en-US" dirty="0"/>
              <a:t> </a:t>
            </a:r>
            <a:r>
              <a:rPr lang="en-US" dirty="0" err="1"/>
              <a:t>pasaytiriladi</a:t>
            </a:r>
            <a:r>
              <a:rPr lang="en-US" dirty="0"/>
              <a:t>, </a:t>
            </a:r>
            <a:r>
              <a:rPr lang="en-US" dirty="0" err="1"/>
              <a:t>kunduzi</a:t>
            </a:r>
            <a:r>
              <a:rPr lang="en-US" dirty="0"/>
              <a:t> u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16-20 ° S, </a:t>
            </a:r>
            <a:r>
              <a:rPr lang="en-US" dirty="0" err="1"/>
              <a:t>qo'llangan</a:t>
            </a:r>
            <a:r>
              <a:rPr lang="en-US" dirty="0"/>
              <a:t> </a:t>
            </a:r>
            <a:r>
              <a:rPr lang="en-US" dirty="0" err="1"/>
              <a:t>ikkinlar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8-12 ° S </a:t>
            </a:r>
            <a:r>
              <a:rPr lang="en-US" dirty="0" err="1"/>
              <a:t>uchun</a:t>
            </a:r>
            <a:r>
              <a:rPr lang="en-US" dirty="0"/>
              <a:t> 16-18°S,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salati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10-12°S, </a:t>
            </a:r>
            <a:r>
              <a:rPr lang="en-US" dirty="0" err="1"/>
              <a:t>o'lganlari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6-8°S </a:t>
            </a:r>
            <a:r>
              <a:rPr lang="en-US" dirty="0" err="1"/>
              <a:t>atrofida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o'suv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6 </a:t>
            </a:r>
            <a:r>
              <a:rPr lang="en-US" dirty="0" err="1"/>
              <a:t>Uyoshli</a:t>
            </a:r>
            <a:r>
              <a:rPr lang="en-US" dirty="0"/>
              <a:t> </a:t>
            </a:r>
            <a:r>
              <a:rPr lang="en-US" dirty="0" err="1"/>
              <a:t>kunlarda</a:t>
            </a:r>
            <a:r>
              <a:rPr lang="en-US" dirty="0"/>
              <a:t> </a:t>
            </a:r>
            <a:r>
              <a:rPr lang="en-US" dirty="0" err="1"/>
              <a:t>yo'l</a:t>
            </a:r>
            <a:r>
              <a:rPr lang="en-US" dirty="0"/>
              <a:t> </a:t>
            </a:r>
            <a:r>
              <a:rPr lang="en-US" dirty="0" err="1"/>
              <a:t>qo'yiladi</a:t>
            </a:r>
            <a:r>
              <a:rPr lang="en-US" dirty="0"/>
              <a:t>. </a:t>
            </a:r>
            <a:r>
              <a:rPr lang="en-US" dirty="0" err="1"/>
              <a:t>simliklar</a:t>
            </a:r>
            <a:r>
              <a:rPr lang="en-US" dirty="0"/>
              <a:t> </a:t>
            </a:r>
            <a:r>
              <a:rPr lang="en-US" dirty="0" err="1"/>
              <a:t>yukori</a:t>
            </a:r>
            <a:r>
              <a:rPr lang="en-US" dirty="0"/>
              <a:t> </a:t>
            </a:r>
            <a:r>
              <a:rPr lang="en-US" dirty="0" err="1"/>
              <a:t>arorada</a:t>
            </a:r>
            <a:r>
              <a:rPr lang="en-US" dirty="0"/>
              <a:t> </a:t>
            </a:r>
            <a:r>
              <a:rPr lang="en-US" dirty="0" err="1"/>
              <a:t>bo'yiga</a:t>
            </a:r>
            <a:r>
              <a:rPr lang="en-US" dirty="0"/>
              <a:t> </a:t>
            </a:r>
            <a:r>
              <a:rPr lang="en-US" dirty="0" err="1"/>
              <a:t>cho'zilib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poya</a:t>
            </a:r>
            <a:r>
              <a:rPr lang="en-US" dirty="0"/>
              <a:t> </a:t>
            </a:r>
            <a:r>
              <a:rPr lang="en-US" dirty="0" err="1"/>
              <a:t>chiqarib</a:t>
            </a:r>
            <a:r>
              <a:rPr lang="en-US" dirty="0"/>
              <a:t> </a:t>
            </a:r>
            <a:r>
              <a:rPr lang="en-US" dirty="0" err="1"/>
              <a:t>yuboradi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rug'dan</a:t>
            </a:r>
            <a:r>
              <a:rPr lang="en-US" dirty="0"/>
              <a:t> </a:t>
            </a:r>
            <a:r>
              <a:rPr lang="en-US" dirty="0" err="1"/>
              <a:t>kiladigan</a:t>
            </a:r>
            <a:r>
              <a:rPr lang="en-US" dirty="0"/>
              <a:t>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ekinlarni</a:t>
            </a:r>
            <a:r>
              <a:rPr lang="en-US" dirty="0"/>
              <a:t> </a:t>
            </a:r>
            <a:r>
              <a:rPr lang="en-US" dirty="0" err="1"/>
              <a:t>yorug'likka</a:t>
            </a:r>
            <a:r>
              <a:rPr lang="en-US" dirty="0"/>
              <a:t> </a:t>
            </a:r>
            <a:r>
              <a:rPr lang="en-US" dirty="0" err="1"/>
              <a:t>talabi</a:t>
            </a:r>
            <a:r>
              <a:rPr lang="en-US" dirty="0"/>
              <a:t> </a:t>
            </a:r>
            <a:r>
              <a:rPr lang="en-US" dirty="0" err="1"/>
              <a:t>ori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kun </a:t>
            </a:r>
            <a:r>
              <a:rPr lang="en-US" dirty="0" err="1"/>
              <a:t>bilan</a:t>
            </a:r>
            <a:r>
              <a:rPr lang="en-US" dirty="0"/>
              <a:t> ham </a:t>
            </a:r>
            <a:r>
              <a:rPr lang="en-US" dirty="0" err="1"/>
              <a:t>keladishan</a:t>
            </a:r>
            <a:r>
              <a:rPr lang="en-US" dirty="0"/>
              <a:t> ham </a:t>
            </a:r>
            <a:r>
              <a:rPr lang="en-US" dirty="0" err="1"/>
              <a:t>ki</a:t>
            </a:r>
            <a:r>
              <a:rPr lang="en-US" dirty="0"/>
              <a:t>. </a:t>
            </a:r>
            <a:r>
              <a:rPr lang="en-US" dirty="0" err="1"/>
              <a:t>kinlarni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namligiga</a:t>
            </a:r>
            <a:r>
              <a:rPr lang="en-US" dirty="0"/>
              <a:t> </a:t>
            </a:r>
            <a:r>
              <a:rPr lang="en-US" dirty="0" err="1"/>
              <a:t>talabi</a:t>
            </a:r>
            <a:r>
              <a:rPr lang="en-US" dirty="0"/>
              <a:t> </a:t>
            </a:r>
            <a:r>
              <a:rPr lang="en-US" dirty="0" err="1"/>
              <a:t>yukori</a:t>
            </a:r>
            <a:r>
              <a:rPr lang="en-US" dirty="0"/>
              <a:t> (70% </a:t>
            </a:r>
            <a:r>
              <a:rPr lang="en-US" dirty="0" err="1"/>
              <a:t>amlik</a:t>
            </a:r>
            <a:r>
              <a:rPr lang="en-US" dirty="0"/>
              <a:t> </a:t>
            </a:r>
            <a:r>
              <a:rPr lang="en-US" dirty="0" err="1"/>
              <a:t>quruvchilardan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yig'ilmasligi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muxitni</a:t>
            </a:r>
            <a:r>
              <a:rPr lang="en-US" dirty="0"/>
              <a:t> past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turishda</a:t>
            </a:r>
            <a:r>
              <a:rPr lang="en-US" dirty="0"/>
              <a:t> </a:t>
            </a:r>
            <a:r>
              <a:rPr lang="en-US" dirty="0" err="1"/>
              <a:t>chirishga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keluvchi</a:t>
            </a:r>
            <a:r>
              <a:rPr lang="en-US" dirty="0"/>
              <a:t> </a:t>
            </a:r>
            <a:r>
              <a:rPr lang="en-US" dirty="0" err="1"/>
              <a:t>mikroosharratida</a:t>
            </a:r>
            <a:endParaRPr lang="ru-RU" dirty="0"/>
          </a:p>
          <a:p>
            <a:r>
              <a:rPr lang="en-US" dirty="0" err="1"/>
              <a:t>rug'dan</a:t>
            </a:r>
            <a:r>
              <a:rPr lang="en-US" dirty="0"/>
              <a:t> </a:t>
            </a:r>
            <a:r>
              <a:rPr lang="en-US" dirty="0" err="1"/>
              <a:t>kiladigan</a:t>
            </a:r>
            <a:r>
              <a:rPr lang="en-US" dirty="0"/>
              <a:t>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unumdor</a:t>
            </a:r>
            <a:r>
              <a:rPr lang="en-US" dirty="0"/>
              <a:t>, </a:t>
            </a:r>
            <a:r>
              <a:rPr lang="en-US" dirty="0" err="1"/>
              <a:t>azotga</a:t>
            </a:r>
            <a:r>
              <a:rPr lang="en-US" dirty="0"/>
              <a:t> boy </a:t>
            </a:r>
            <a:r>
              <a:rPr lang="en-US" dirty="0" err="1"/>
              <a:t>erlar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; </a:t>
            </a:r>
            <a:r>
              <a:rPr lang="en-US" dirty="0" err="1"/>
              <a:t>tezlashtirib</a:t>
            </a:r>
            <a:r>
              <a:rPr lang="en-US" dirty="0"/>
              <a:t> </a:t>
            </a:r>
            <a:r>
              <a:rPr lang="en-US" dirty="0" err="1"/>
              <a:t>sitiriladigan</a:t>
            </a:r>
            <a:r>
              <a:rPr lang="en-US" dirty="0"/>
              <a:t> </a:t>
            </a:r>
            <a:r>
              <a:rPr lang="en-US" dirty="0" err="1"/>
              <a:t>ikkinlarni</a:t>
            </a:r>
            <a:r>
              <a:rPr lang="en-US" dirty="0"/>
              <a:t> </a:t>
            </a:r>
            <a:r>
              <a:rPr lang="en-US" dirty="0" err="1"/>
              <a:t>tuprokka</a:t>
            </a:r>
            <a:r>
              <a:rPr lang="en-US" dirty="0"/>
              <a:t> </a:t>
            </a:r>
            <a:r>
              <a:rPr lang="en-US" dirty="0" err="1"/>
              <a:t>talabi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.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og'irligini</a:t>
            </a:r>
            <a:r>
              <a:rPr lang="en-US" dirty="0"/>
              <a:t> </a:t>
            </a:r>
            <a:r>
              <a:rPr lang="en-US" dirty="0" err="1"/>
              <a:t>yaxshilash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o'sish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ammasi</a:t>
            </a:r>
            <a:r>
              <a:rPr lang="en-US" dirty="0"/>
              <a:t> </a:t>
            </a:r>
            <a:r>
              <a:rPr lang="en-US" dirty="0" err="1"/>
              <a:t>o'zini</a:t>
            </a:r>
            <a:r>
              <a:rPr lang="en-US" dirty="0"/>
              <a:t> </a:t>
            </a:r>
            <a:r>
              <a:rPr lang="en-US" dirty="0" err="1"/>
              <a:t>oqlash</a:t>
            </a:r>
            <a:r>
              <a:rPr lang="en-US" dirty="0"/>
              <a:t> </a:t>
            </a:r>
            <a:r>
              <a:rPr lang="en-US" dirty="0" err="1"/>
              <a:t>suvlari</a:t>
            </a:r>
            <a:r>
              <a:rPr lang="en-US" dirty="0"/>
              <a:t> </a:t>
            </a:r>
            <a:r>
              <a:rPr lang="en-US" dirty="0" err="1"/>
              <a:t>berilishini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18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O'zbekiston</a:t>
            </a:r>
            <a:r>
              <a:rPr lang="en-US" dirty="0"/>
              <a:t> </a:t>
            </a:r>
            <a:r>
              <a:rPr lang="en-US" dirty="0" err="1"/>
              <a:t>issikxonalarida</a:t>
            </a:r>
            <a:r>
              <a:rPr lang="en-US" dirty="0"/>
              <a:t> </a:t>
            </a:r>
            <a:r>
              <a:rPr lang="en-US" dirty="0" err="1"/>
              <a:t>ukropni</a:t>
            </a:r>
            <a:r>
              <a:rPr lang="en-US" dirty="0"/>
              <a:t> </a:t>
            </a:r>
            <a:r>
              <a:rPr lang="en-US" dirty="0" err="1"/>
              <a:t>ochik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tumanlashtirilgan</a:t>
            </a:r>
            <a:r>
              <a:rPr lang="en-US" dirty="0"/>
              <a:t> </a:t>
            </a:r>
            <a:r>
              <a:rPr lang="en-US" dirty="0" err="1"/>
              <a:t>O'zbekiston</a:t>
            </a:r>
            <a:r>
              <a:rPr lang="en-US" dirty="0"/>
              <a:t> 243 </a:t>
            </a:r>
            <a:r>
              <a:rPr lang="en-US" dirty="0" err="1"/>
              <a:t>va</a:t>
            </a:r>
            <a:r>
              <a:rPr lang="en-US" dirty="0"/>
              <a:t> rom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naevladi</a:t>
            </a:r>
            <a:r>
              <a:rPr lang="en-US" dirty="0"/>
              <a:t>. </a:t>
            </a:r>
            <a:r>
              <a:rPr lang="en-US" dirty="0" err="1"/>
              <a:t>azi</a:t>
            </a:r>
            <a:r>
              <a:rPr lang="en-US" dirty="0"/>
              <a:t> </a:t>
            </a:r>
            <a:r>
              <a:rPr lang="en-US" dirty="0" err="1"/>
              <a:t>issiqxonachilar</a:t>
            </a:r>
            <a:r>
              <a:rPr lang="en-US" dirty="0"/>
              <a:t> </a:t>
            </a:r>
            <a:r>
              <a:rPr lang="en-US" dirty="0" err="1"/>
              <a:t>chet</a:t>
            </a:r>
            <a:r>
              <a:rPr lang="en-US" dirty="0"/>
              <a:t> </a:t>
            </a:r>
            <a:r>
              <a:rPr lang="en-US" dirty="0" err="1"/>
              <a:t>elning</a:t>
            </a:r>
            <a:r>
              <a:rPr lang="en-US" dirty="0"/>
              <a:t> </a:t>
            </a:r>
            <a:r>
              <a:rPr lang="en-US" dirty="0" err="1"/>
              <a:t>Gribovskiy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Superdukat</a:t>
            </a:r>
            <a:r>
              <a:rPr lang="en-US" dirty="0"/>
              <a:t> OE </a:t>
            </a:r>
            <a:r>
              <a:rPr lang="en-US" dirty="0" err="1"/>
              <a:t>yangilaridan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issiqxonalarda</a:t>
            </a:r>
            <a:r>
              <a:rPr lang="en-US" dirty="0"/>
              <a:t> </a:t>
            </a:r>
            <a:r>
              <a:rPr lang="en-US" dirty="0" err="1"/>
              <a:t>ukropni</a:t>
            </a:r>
            <a:r>
              <a:rPr lang="en-US" dirty="0"/>
              <a:t> </a:t>
            </a:r>
            <a:r>
              <a:rPr lang="en-US" dirty="0" err="1"/>
              <a:t>bodring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pomidor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kin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joyda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</a:t>
            </a:r>
            <a:r>
              <a:rPr lang="en-US" dirty="0" err="1"/>
              <a:t>ajargi</a:t>
            </a:r>
            <a:r>
              <a:rPr lang="en-US" dirty="0"/>
              <a:t> </a:t>
            </a:r>
            <a:r>
              <a:rPr lang="en-US" dirty="0" err="1"/>
              <a:t>issikxonalarda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kin </a:t>
            </a:r>
            <a:r>
              <a:rPr lang="en-US" dirty="0" err="1"/>
              <a:t>sifatda</a:t>
            </a:r>
            <a:r>
              <a:rPr lang="en-US" dirty="0"/>
              <a:t>, </a:t>
            </a:r>
            <a:r>
              <a:rPr lang="en-US" dirty="0" err="1"/>
              <a:t>sof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 </a:t>
            </a:r>
            <a:r>
              <a:rPr lang="en-US" dirty="0" err="1"/>
              <a:t>kiladi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uz</a:t>
            </a:r>
            <a:r>
              <a:rPr lang="en-US" dirty="0"/>
              <a:t> – </a:t>
            </a:r>
            <a:r>
              <a:rPr lang="en-US" dirty="0" err="1"/>
              <a:t>ishki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40-45 </a:t>
            </a:r>
            <a:r>
              <a:rPr lang="en-US" dirty="0" err="1"/>
              <a:t>kunda</a:t>
            </a:r>
            <a:r>
              <a:rPr lang="en-US" dirty="0"/>
              <a:t>,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chiqqandan</a:t>
            </a:r>
            <a:r>
              <a:rPr lang="en-US" dirty="0"/>
              <a:t> 30-35 kun </a:t>
            </a:r>
            <a:r>
              <a:rPr lang="en-US" dirty="0" err="1"/>
              <a:t>oʻtib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itiyoishri</a:t>
            </a:r>
            <a:r>
              <a:rPr lang="en-US" dirty="0"/>
              <a:t>. </a:t>
            </a:r>
            <a:r>
              <a:rPr lang="en-US" dirty="0" err="1"/>
              <a:t>sitilmaydigan</a:t>
            </a:r>
            <a:r>
              <a:rPr lang="en-US" dirty="0"/>
              <a:t> </a:t>
            </a:r>
            <a:r>
              <a:rPr lang="en-US" dirty="0" err="1"/>
              <a:t>issiqxonalarda</a:t>
            </a:r>
            <a:r>
              <a:rPr lang="en-US" dirty="0"/>
              <a:t> </a:t>
            </a:r>
            <a:r>
              <a:rPr lang="en-US" dirty="0" err="1"/>
              <a:t>urug'ni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baravarlarini</a:t>
            </a:r>
            <a:r>
              <a:rPr lang="en-US" dirty="0"/>
              <a:t>, </a:t>
            </a:r>
            <a:r>
              <a:rPr lang="en-US" dirty="0" err="1"/>
              <a:t>muhimslotni</a:t>
            </a:r>
            <a:r>
              <a:rPr lang="en-US" dirty="0"/>
              <a:t> </a:t>
            </a:r>
            <a:r>
              <a:rPr lang="en-US" dirty="0" err="1"/>
              <a:t>chiqarib</a:t>
            </a:r>
            <a:r>
              <a:rPr lang="en-US" dirty="0"/>
              <a:t> </a:t>
            </a:r>
            <a:r>
              <a:rPr lang="en-US" dirty="0" err="1"/>
              <a:t>tashlashlariga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bedlgila</a:t>
            </a:r>
            <a:r>
              <a:rPr lang="en-US" dirty="0"/>
              <a:t>. </a:t>
            </a:r>
            <a:r>
              <a:rPr lang="en-US" dirty="0" err="1"/>
              <a:t>kropni</a:t>
            </a:r>
            <a:r>
              <a:rPr lang="en-US" dirty="0"/>
              <a:t> </a:t>
            </a:r>
            <a:r>
              <a:rPr lang="en-US" dirty="0" err="1"/>
              <a:t>tezpisharligidan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issikxonalarda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kadilar</a:t>
            </a:r>
            <a:r>
              <a:rPr lang="en-US" dirty="0"/>
              <a:t>. </a:t>
            </a:r>
            <a:r>
              <a:rPr lang="en-US" dirty="0" err="1"/>
              <a:t>Baxorgi</a:t>
            </a:r>
            <a:r>
              <a:rPr lang="en-US" dirty="0"/>
              <a:t> </a:t>
            </a:r>
            <a:r>
              <a:rPr lang="en-US" dirty="0" err="1"/>
              <a:t>ishtilmaydigan</a:t>
            </a:r>
            <a:r>
              <a:rPr lang="en-US" dirty="0"/>
              <a:t> </a:t>
            </a:r>
            <a:r>
              <a:rPr lang="en-US" dirty="0" err="1"/>
              <a:t>issiqxonalarda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kuzgi</a:t>
            </a:r>
            <a:r>
              <a:rPr lang="en-US" dirty="0"/>
              <a:t> </a:t>
            </a:r>
            <a:r>
              <a:rPr lang="en-US" dirty="0" err="1"/>
              <a:t>aylanib</a:t>
            </a:r>
            <a:r>
              <a:rPr lang="en-US" dirty="0"/>
              <a:t>, </a:t>
            </a:r>
            <a:r>
              <a:rPr lang="en-US" dirty="0" err="1"/>
              <a:t>oktyabr</a:t>
            </a:r>
            <a:r>
              <a:rPr lang="en-US" dirty="0"/>
              <a:t> </a:t>
            </a:r>
            <a:r>
              <a:rPr lang="en-US" dirty="0" err="1"/>
              <a:t>oyidan</a:t>
            </a:r>
            <a:r>
              <a:rPr lang="en-US" dirty="0"/>
              <a:t> to </a:t>
            </a:r>
            <a:r>
              <a:rPr lang="en-US" dirty="0" err="1"/>
              <a:t>noyabr</a:t>
            </a:r>
            <a:r>
              <a:rPr lang="en-US" dirty="0"/>
              <a:t> </a:t>
            </a:r>
            <a:r>
              <a:rPr lang="en-US" dirty="0" err="1"/>
              <a:t>oxirlarigacha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bahorida</a:t>
            </a:r>
            <a:r>
              <a:rPr lang="en-US" dirty="0"/>
              <a:t> </a:t>
            </a:r>
            <a:r>
              <a:rPr lang="en-US" dirty="0" err="1"/>
              <a:t>fevral</a:t>
            </a:r>
            <a:r>
              <a:rPr lang="en-US" dirty="0"/>
              <a:t> </a:t>
            </a:r>
            <a:r>
              <a:rPr lang="en-US" dirty="0" err="1"/>
              <a:t>boshidan</a:t>
            </a:r>
            <a:r>
              <a:rPr lang="en-US" dirty="0"/>
              <a:t> to mart </a:t>
            </a:r>
            <a:r>
              <a:rPr lang="en-US" dirty="0" err="1"/>
              <a:t>o'rtalariga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e'tibor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 </a:t>
            </a:r>
            <a:r>
              <a:rPr lang="en-US" dirty="0" err="1"/>
              <a:t>aahirgi</a:t>
            </a:r>
            <a:r>
              <a:rPr lang="en-US" dirty="0"/>
              <a:t>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issikxonalarda</a:t>
            </a:r>
            <a:r>
              <a:rPr lang="en-US" dirty="0"/>
              <a:t> </a:t>
            </a:r>
            <a:r>
              <a:rPr lang="en-US" dirty="0" err="1"/>
              <a:t>urop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kin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etilish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kropni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aralashmasini</a:t>
            </a:r>
            <a:r>
              <a:rPr lang="en-US" dirty="0"/>
              <a:t> </a:t>
            </a:r>
            <a:r>
              <a:rPr lang="en-US" dirty="0" err="1"/>
              <a:t>alinligi</a:t>
            </a:r>
            <a:r>
              <a:rPr lang="en-US" dirty="0"/>
              <a:t> 10-12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qarabi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krop</a:t>
            </a:r>
            <a:r>
              <a:rPr lang="en-US" dirty="0"/>
              <a:t> </a:t>
            </a:r>
            <a:r>
              <a:rPr lang="en-US" dirty="0" err="1"/>
              <a:t>urug'lari</a:t>
            </a:r>
            <a:r>
              <a:rPr lang="en-US" dirty="0"/>
              <a:t> </a:t>
            </a:r>
            <a:r>
              <a:rPr lang="en-US" dirty="0" err="1"/>
              <a:t>tarkibida</a:t>
            </a:r>
            <a:r>
              <a:rPr lang="en-US" dirty="0"/>
              <a:t> </a:t>
            </a:r>
            <a:r>
              <a:rPr lang="en-US" dirty="0" err="1"/>
              <a:t>efir</a:t>
            </a:r>
            <a:r>
              <a:rPr lang="en-US" dirty="0"/>
              <a:t> </a:t>
            </a:r>
            <a:r>
              <a:rPr lang="en-US" dirty="0" err="1"/>
              <a:t>moylar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bois </a:t>
            </a:r>
            <a:r>
              <a:rPr lang="en-US" dirty="0" err="1"/>
              <a:t>sekin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ikkidan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sutka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ivitiladi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ivitish</a:t>
            </a:r>
            <a:r>
              <a:rPr lang="en-US" dirty="0"/>
              <a:t> </a:t>
            </a:r>
            <a:r>
              <a:rPr lang="en-US" dirty="0" err="1"/>
              <a:t>illiq</a:t>
            </a:r>
            <a:r>
              <a:rPr lang="en-US" dirty="0"/>
              <a:t> </a:t>
            </a:r>
            <a:r>
              <a:rPr lang="en-US" dirty="0" err="1"/>
              <a:t>suvda</a:t>
            </a:r>
            <a:r>
              <a:rPr lang="en-US" dirty="0"/>
              <a:t> (60°S) </a:t>
            </a:r>
            <a:r>
              <a:rPr lang="en-US" dirty="0" err="1"/>
              <a:t>ko'rsatiladi</a:t>
            </a:r>
            <a:r>
              <a:rPr lang="en-US" dirty="0"/>
              <a:t>, </a:t>
            </a:r>
            <a:r>
              <a:rPr lang="en-US" dirty="0" err="1"/>
              <a:t>shundoq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3-4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rug'larni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irindi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qumda</a:t>
            </a:r>
            <a:r>
              <a:rPr lang="en-US" dirty="0"/>
              <a:t> </a:t>
            </a:r>
            <a:r>
              <a:rPr lang="en-US" dirty="0" err="1"/>
              <a:t>undirib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natija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ndirishda</a:t>
            </a:r>
            <a:r>
              <a:rPr lang="en-US" dirty="0"/>
              <a:t> </a:t>
            </a:r>
            <a:r>
              <a:rPr lang="en-US" dirty="0" err="1"/>
              <a:t>urug'lar</a:t>
            </a:r>
            <a:r>
              <a:rPr lang="en-US" dirty="0"/>
              <a:t> </a:t>
            </a:r>
            <a:r>
              <a:rPr lang="en-US" dirty="0" err="1"/>
              <a:t>oldi</a:t>
            </a:r>
            <a:r>
              <a:rPr lang="en-US" dirty="0"/>
              <a:t> </a:t>
            </a:r>
            <a:r>
              <a:rPr lang="en-US" dirty="0" err="1"/>
              <a:t>sutka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ivitiladi</a:t>
            </a:r>
            <a:r>
              <a:rPr lang="en-US" dirty="0"/>
              <a:t>, </a:t>
            </a:r>
            <a:r>
              <a:rPr lang="en-US" dirty="0" err="1"/>
              <a:t>chiqadi</a:t>
            </a:r>
            <a:r>
              <a:rPr lang="en-US" dirty="0"/>
              <a:t> </a:t>
            </a:r>
            <a:r>
              <a:rPr lang="en-US" dirty="0" err="1"/>
              <a:t>undiriladi</a:t>
            </a:r>
            <a:r>
              <a:rPr lang="en-US" dirty="0"/>
              <a:t>, </a:t>
            </a:r>
            <a:r>
              <a:rPr lang="en-US" dirty="0" err="1"/>
              <a:t>burtib</a:t>
            </a:r>
            <a:r>
              <a:rPr lang="en-US" dirty="0"/>
              <a:t> </a:t>
            </a:r>
            <a:r>
              <a:rPr lang="en-US" dirty="0" err="1"/>
              <a:t>chiqqan</a:t>
            </a:r>
            <a:r>
              <a:rPr lang="en-US" dirty="0"/>
              <a:t> </a:t>
            </a:r>
            <a:r>
              <a:rPr lang="en-US" dirty="0" err="1"/>
              <a:t>urug'larni</a:t>
            </a:r>
            <a:r>
              <a:rPr lang="en-US" dirty="0"/>
              <a:t> </a:t>
            </a:r>
            <a:r>
              <a:rPr lang="en-US" dirty="0" err="1"/>
              <a:t>salni</a:t>
            </a:r>
            <a:r>
              <a:rPr lang="en-US" dirty="0"/>
              <a:t> </a:t>
            </a:r>
            <a:r>
              <a:rPr lang="en-US" dirty="0" err="1"/>
              <a:t>uruq</a:t>
            </a:r>
            <a:r>
              <a:rPr lang="en-US" dirty="0"/>
              <a:t> </a:t>
            </a:r>
            <a:r>
              <a:rPr lang="en-US" dirty="0" err="1"/>
              <a:t>urug'lar</a:t>
            </a:r>
            <a:r>
              <a:rPr lang="en-US" dirty="0"/>
              <a:t> </a:t>
            </a:r>
            <a:r>
              <a:rPr lang="en-US" dirty="0" err="1"/>
              <a:t>etkazilganda</a:t>
            </a:r>
            <a:r>
              <a:rPr lang="en-US" dirty="0"/>
              <a:t> 10-12 kun </a:t>
            </a:r>
            <a:r>
              <a:rPr lang="en-US" dirty="0" err="1"/>
              <a:t>o'tadi</a:t>
            </a:r>
            <a:r>
              <a:rPr lang="en-US" dirty="0"/>
              <a:t>, </a:t>
            </a:r>
            <a:r>
              <a:rPr lang="en-US" dirty="0" err="1"/>
              <a:t>undirilganlari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3-5 </a:t>
            </a:r>
            <a:r>
              <a:rPr lang="en-US" dirty="0" err="1"/>
              <a:t>kundan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chikaboshlaydi</a:t>
            </a:r>
            <a:r>
              <a:rPr lang="en-US" dirty="0"/>
              <a:t>. </a:t>
            </a:r>
            <a:r>
              <a:rPr lang="en-US" dirty="0" err="1"/>
              <a:t>ustaqil</a:t>
            </a:r>
            <a:r>
              <a:rPr lang="en-US" dirty="0"/>
              <a:t> kin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ukropni</a:t>
            </a:r>
            <a:r>
              <a:rPr lang="en-US" dirty="0"/>
              <a:t> </a:t>
            </a:r>
            <a:r>
              <a:rPr lang="en-US" dirty="0" err="1"/>
              <a:t>ko'proqqatorli</a:t>
            </a:r>
            <a:r>
              <a:rPr lang="en-US" dirty="0"/>
              <a:t> </a:t>
            </a:r>
            <a:r>
              <a:rPr lang="en-US" dirty="0" err="1"/>
              <a:t>lentasimon</a:t>
            </a:r>
            <a:r>
              <a:rPr lang="en-US" dirty="0"/>
              <a:t> </a:t>
            </a:r>
            <a:r>
              <a:rPr lang="en-US" dirty="0" err="1"/>
              <a:t>usullarda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masfani</a:t>
            </a:r>
            <a:r>
              <a:rPr lang="en-US" dirty="0"/>
              <a:t> 10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ekadilar</a:t>
            </a:r>
            <a:r>
              <a:rPr lang="en-US" dirty="0"/>
              <a:t>. </a:t>
            </a:r>
            <a:r>
              <a:rPr lang="en-US" dirty="0" err="1"/>
              <a:t>rug'larni</a:t>
            </a:r>
            <a:r>
              <a:rPr lang="en-US" dirty="0"/>
              <a:t> </a:t>
            </a:r>
            <a:r>
              <a:rPr lang="en-US" dirty="0" err="1"/>
              <a:t>kish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0,5-1,0 sm.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74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476672"/>
            <a:ext cx="7408333" cy="597666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tuproqning</a:t>
            </a:r>
            <a:r>
              <a:rPr lang="en-US" dirty="0"/>
              <a:t> </a:t>
            </a:r>
            <a:r>
              <a:rPr lang="en-US" dirty="0" err="1"/>
              <a:t>maqbul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NV 70-80%, 50-70%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maqbul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tuproqni</a:t>
            </a:r>
            <a:r>
              <a:rPr lang="en-US" dirty="0"/>
              <a:t> </a:t>
            </a:r>
            <a:r>
              <a:rPr lang="en-US" dirty="0" err="1"/>
              <a:t>tuzilishidan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namlanishi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22-25 ° S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ko'tarilishi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ortig'cha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</a:t>
            </a:r>
            <a:r>
              <a:rPr lang="en-US" dirty="0" err="1"/>
              <a:t>fuzariozni</a:t>
            </a:r>
            <a:r>
              <a:rPr lang="en-US" dirty="0"/>
              <a:t> </a:t>
            </a:r>
            <a:r>
              <a:rPr lang="en-US" dirty="0" err="1"/>
              <a:t>tarqalishiga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simliklarini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20 </a:t>
            </a:r>
            <a:r>
              <a:rPr lang="en-US" dirty="0" err="1"/>
              <a:t>smga</a:t>
            </a:r>
            <a:r>
              <a:rPr lang="en-US" dirty="0"/>
              <a:t> </a:t>
            </a:r>
            <a:r>
              <a:rPr lang="en-US" dirty="0" err="1"/>
              <a:t>yetganda</a:t>
            </a:r>
            <a:r>
              <a:rPr lang="en-US" dirty="0"/>
              <a:t> </a:t>
            </a:r>
            <a:r>
              <a:rPr lang="en-US" dirty="0" err="1"/>
              <a:t>yig'iladi</a:t>
            </a:r>
            <a:r>
              <a:rPr lang="en-US" dirty="0"/>
              <a:t> ammo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yo'qimli</a:t>
            </a:r>
            <a:r>
              <a:rPr lang="en-US" dirty="0"/>
              <a:t> </a:t>
            </a:r>
            <a:r>
              <a:rPr lang="en-US" dirty="0" err="1"/>
              <a:t>xidni</a:t>
            </a:r>
            <a:r>
              <a:rPr lang="en-US" dirty="0"/>
              <a:t> </a:t>
            </a:r>
            <a:r>
              <a:rPr lang="en-US" dirty="0" err="1"/>
              <a:t>oridagi</a:t>
            </a:r>
            <a:r>
              <a:rPr lang="en-US" dirty="0"/>
              <a:t>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yordami</a:t>
            </a:r>
            <a:r>
              <a:rPr lang="en-US" dirty="0"/>
              <a:t> (</a:t>
            </a:r>
            <a:r>
              <a:rPr lang="en-US" dirty="0" err="1"/>
              <a:t>cho'ziq</a:t>
            </a:r>
            <a:r>
              <a:rPr lang="en-US" dirty="0"/>
              <a:t> </a:t>
            </a:r>
            <a:r>
              <a:rPr lang="en-US" dirty="0" err="1"/>
              <a:t>yo'g'on</a:t>
            </a:r>
            <a:r>
              <a:rPr lang="en-US" dirty="0"/>
              <a:t>) </a:t>
            </a:r>
            <a:r>
              <a:rPr lang="en-US" dirty="0" err="1"/>
              <a:t>to'dadai</a:t>
            </a:r>
            <a:r>
              <a:rPr lang="en-US" dirty="0"/>
              <a:t>. </a:t>
            </a:r>
            <a:r>
              <a:rPr lang="en-US" dirty="0" err="1"/>
              <a:t>simliklarni</a:t>
            </a:r>
            <a:r>
              <a:rPr lang="en-US" dirty="0"/>
              <a:t> </a:t>
            </a:r>
            <a:r>
              <a:rPr lang="en-US" dirty="0" err="1"/>
              <a:t>yigishtirishda</a:t>
            </a:r>
            <a:r>
              <a:rPr lang="en-US" dirty="0"/>
              <a:t> </a:t>
            </a:r>
            <a:r>
              <a:rPr lang="en-US" dirty="0" err="1"/>
              <a:t>ildizi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sugurib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kropni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zidan</a:t>
            </a:r>
            <a:r>
              <a:rPr lang="en-US" dirty="0"/>
              <a:t> </a:t>
            </a:r>
            <a:r>
              <a:rPr lang="en-US" dirty="0" err="1"/>
              <a:t>yuqorigi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yig'ish</a:t>
            </a:r>
            <a:r>
              <a:rPr lang="en-US" dirty="0"/>
              <a:t> ham </a:t>
            </a:r>
            <a:r>
              <a:rPr lang="en-US" dirty="0" err="1"/>
              <a:t>tiklash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sugorilgandan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o'saboshladi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o'tkazib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kropni</a:t>
            </a:r>
            <a:r>
              <a:rPr lang="en-US" dirty="0"/>
              <a:t> 0°S da 3-5 kun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Ukropni</a:t>
            </a:r>
            <a:r>
              <a:rPr lang="en-US" dirty="0"/>
              <a:t> </a:t>
            </a:r>
            <a:r>
              <a:rPr lang="en-US" dirty="0" err="1"/>
              <a:t>hosildorligi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ko'chat</a:t>
            </a:r>
            <a:r>
              <a:rPr lang="en-US" dirty="0"/>
              <a:t> </a:t>
            </a:r>
            <a:r>
              <a:rPr lang="en-US" dirty="0" err="1"/>
              <a:t>yoshidan</a:t>
            </a:r>
            <a:r>
              <a:rPr lang="en-US" dirty="0"/>
              <a:t> 200-400 g, </a:t>
            </a:r>
            <a:r>
              <a:rPr lang="en-US" dirty="0" err="1"/>
              <a:t>issikxonaning</a:t>
            </a:r>
            <a:r>
              <a:rPr lang="en-US" dirty="0"/>
              <a:t> </a:t>
            </a:r>
            <a:r>
              <a:rPr lang="en-US" dirty="0" err="1"/>
              <a:t>yo'lak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karidorlarni</a:t>
            </a:r>
            <a:r>
              <a:rPr lang="en-US" dirty="0"/>
              <a:t> 1 m2 </a:t>
            </a:r>
            <a:r>
              <a:rPr lang="en-US" dirty="0" err="1"/>
              <a:t>dan</a:t>
            </a:r>
            <a:r>
              <a:rPr lang="en-US" dirty="0"/>
              <a:t> - 1,0-1,5 kg,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issiqxonalarda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- 1,5-2,5 kg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, </a:t>
            </a:r>
            <a:r>
              <a:rPr lang="en-US" dirty="0" err="1"/>
              <a:t>zichlovchi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ikkilangan</a:t>
            </a:r>
            <a:r>
              <a:rPr lang="en-US" dirty="0"/>
              <a:t>. </a:t>
            </a:r>
            <a:r>
              <a:rPr lang="en-US" dirty="0" err="1"/>
              <a:t>martaga</a:t>
            </a:r>
            <a:r>
              <a:rPr lang="en-US" dirty="0"/>
              <a:t> </a:t>
            </a:r>
            <a:r>
              <a:rPr lang="en-US" dirty="0" err="1"/>
              <a:t>kamaydi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ishnich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muxit</a:t>
            </a:r>
            <a:r>
              <a:rPr lang="en-US" dirty="0"/>
              <a:t> </a:t>
            </a:r>
            <a:r>
              <a:rPr lang="en-US" dirty="0" err="1"/>
              <a:t>omillariga</a:t>
            </a:r>
            <a:r>
              <a:rPr lang="en-US" dirty="0"/>
              <a:t> </a:t>
            </a:r>
            <a:r>
              <a:rPr lang="en-US" dirty="0" err="1"/>
              <a:t>munosabatlarsabati</a:t>
            </a:r>
            <a:r>
              <a:rPr lang="en-US" dirty="0"/>
              <a:t> </a:t>
            </a:r>
            <a:r>
              <a:rPr lang="en-US" dirty="0" err="1"/>
              <a:t>ukropga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.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barglari</a:t>
            </a:r>
            <a:r>
              <a:rPr lang="en-US" dirty="0"/>
              <a:t> </a:t>
            </a:r>
            <a:r>
              <a:rPr lang="en-US" dirty="0" err="1"/>
              <a:t>tarkibida</a:t>
            </a:r>
            <a:r>
              <a:rPr lang="en-US" dirty="0"/>
              <a:t> 200-400 mg% vitamin S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ssiqxonalarda</a:t>
            </a:r>
            <a:r>
              <a:rPr lang="en-US" dirty="0"/>
              <a:t> </a:t>
            </a:r>
            <a:r>
              <a:rPr lang="en-US" dirty="0" err="1"/>
              <a:t>oshiq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tuganilgan</a:t>
            </a:r>
            <a:r>
              <a:rPr lang="en-US" dirty="0"/>
              <a:t> – </a:t>
            </a:r>
            <a:r>
              <a:rPr lang="en-US" dirty="0" err="1"/>
              <a:t>rejalashtirish</a:t>
            </a:r>
            <a:r>
              <a:rPr lang="en-US" dirty="0"/>
              <a:t> </a:t>
            </a:r>
            <a:r>
              <a:rPr lang="en-US" dirty="0" err="1"/>
              <a:t>Orzu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rossiyaning</a:t>
            </a:r>
            <a:r>
              <a:rPr lang="en-US" dirty="0"/>
              <a:t> </a:t>
            </a:r>
            <a:r>
              <a:rPr lang="en-US" dirty="0" err="1"/>
              <a:t>Yantar</a:t>
            </a:r>
            <a:r>
              <a:rPr lang="en-US" dirty="0"/>
              <a:t> </a:t>
            </a:r>
            <a:r>
              <a:rPr lang="en-US" dirty="0" err="1"/>
              <a:t>yangilari</a:t>
            </a:r>
            <a:r>
              <a:rPr lang="en-US" dirty="0"/>
              <a:t> </a:t>
            </a:r>
            <a:r>
              <a:rPr lang="en-US" dirty="0" err="1"/>
              <a:t>ikkiladi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anichni</a:t>
            </a:r>
            <a:r>
              <a:rPr lang="en-US" dirty="0"/>
              <a:t> </a:t>
            </a:r>
            <a:r>
              <a:rPr lang="en-US" dirty="0" err="1"/>
              <a:t>tezpisharligi</a:t>
            </a:r>
            <a:r>
              <a:rPr lang="en-US" dirty="0"/>
              <a:t> </a:t>
            </a:r>
            <a:r>
              <a:rPr lang="en-US" dirty="0" err="1"/>
              <a:t>ukropga</a:t>
            </a:r>
            <a:r>
              <a:rPr lang="en-US" dirty="0"/>
              <a:t> </a:t>
            </a:r>
            <a:r>
              <a:rPr lang="en-US" dirty="0" err="1"/>
              <a:t>tepaga</a:t>
            </a:r>
            <a:r>
              <a:rPr lang="en-US" dirty="0"/>
              <a:t>.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ikkib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; </a:t>
            </a:r>
            <a:r>
              <a:rPr lang="en-US" dirty="0" err="1"/>
              <a:t>urugini</a:t>
            </a:r>
            <a:r>
              <a:rPr lang="en-US" dirty="0"/>
              <a:t> </a:t>
            </a:r>
            <a:r>
              <a:rPr lang="en-US" dirty="0" err="1"/>
              <a:t>kish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osilni</a:t>
            </a:r>
            <a:r>
              <a:rPr lang="en-US" dirty="0"/>
              <a:t> </a:t>
            </a:r>
            <a:r>
              <a:rPr lang="en-US" dirty="0" err="1"/>
              <a:t>yigish</a:t>
            </a:r>
            <a:r>
              <a:rPr lang="en-US" dirty="0"/>
              <a:t> ham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saqlashlariga</a:t>
            </a:r>
            <a:r>
              <a:rPr lang="en-US" dirty="0"/>
              <a:t> </a:t>
            </a:r>
            <a:r>
              <a:rPr lang="en-US" dirty="0" err="1"/>
              <a:t>yordam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rugi</a:t>
            </a:r>
            <a:r>
              <a:rPr lang="en-US" dirty="0"/>
              <a:t> am </a:t>
            </a:r>
            <a:r>
              <a:rPr lang="en-US" dirty="0" err="1"/>
              <a:t>yopasiga</a:t>
            </a:r>
            <a:r>
              <a:rPr lang="en-US" dirty="0"/>
              <a:t> </a:t>
            </a:r>
            <a:r>
              <a:rPr lang="en-US" dirty="0" err="1"/>
              <a:t>sochma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yordamli</a:t>
            </a:r>
            <a:r>
              <a:rPr lang="en-US" dirty="0"/>
              <a:t> </a:t>
            </a:r>
            <a:r>
              <a:rPr lang="en-US" dirty="0" err="1"/>
              <a:t>lentasimon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ikkiladi</a:t>
            </a:r>
            <a:r>
              <a:rPr lang="en-US" dirty="0"/>
              <a:t>. am </a:t>
            </a:r>
            <a:r>
              <a:rPr lang="en-US" dirty="0" err="1"/>
              <a:t>asosiday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zichlovchi</a:t>
            </a:r>
            <a:r>
              <a:rPr lang="en-US" dirty="0"/>
              <a:t> </a:t>
            </a:r>
            <a:r>
              <a:rPr lang="en-US" dirty="0" err="1"/>
              <a:t>kim</a:t>
            </a:r>
            <a:r>
              <a:rPr lang="en-US" dirty="0"/>
              <a:t>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ashnich</a:t>
            </a:r>
            <a:r>
              <a:rPr lang="en-US" dirty="0"/>
              <a:t> </a:t>
            </a:r>
            <a:r>
              <a:rPr lang="en-US" dirty="0" err="1"/>
              <a:t>urug'larini</a:t>
            </a:r>
            <a:r>
              <a:rPr lang="en-US" dirty="0"/>
              <a:t> </a:t>
            </a:r>
            <a:r>
              <a:rPr lang="en-US" dirty="0" err="1"/>
              <a:t>unuvchanligi</a:t>
            </a:r>
            <a:r>
              <a:rPr lang="en-US" dirty="0"/>
              <a:t> </a:t>
            </a:r>
            <a:r>
              <a:rPr lang="en-US" dirty="0" err="1"/>
              <a:t>yaxshirokligi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sutka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ivitiladi</a:t>
            </a:r>
            <a:r>
              <a:rPr lang="en-US" dirty="0"/>
              <a:t>. </a:t>
            </a:r>
            <a:r>
              <a:rPr lang="en-US" dirty="0" err="1"/>
              <a:t>rug'ni</a:t>
            </a:r>
            <a:r>
              <a:rPr lang="en-US" dirty="0"/>
              <a:t> </a:t>
            </a:r>
            <a:r>
              <a:rPr lang="en-US" dirty="0" err="1"/>
              <a:t>kish</a:t>
            </a:r>
            <a:r>
              <a:rPr lang="en-US" dirty="0"/>
              <a:t> </a:t>
            </a:r>
            <a:r>
              <a:rPr lang="en-US" dirty="0" err="1"/>
              <a:t>quruvchilari</a:t>
            </a:r>
            <a:r>
              <a:rPr lang="en-US" dirty="0"/>
              <a:t> </a:t>
            </a:r>
            <a:r>
              <a:rPr lang="en-US" dirty="0" err="1"/>
              <a:t>ukropga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kilganda</a:t>
            </a:r>
            <a:r>
              <a:rPr lang="en-US" dirty="0"/>
              <a:t> 1 m2 </a:t>
            </a:r>
            <a:r>
              <a:rPr lang="en-US" dirty="0" err="1"/>
              <a:t>ga</a:t>
            </a:r>
            <a:r>
              <a:rPr lang="en-US" dirty="0"/>
              <a:t> 12 g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sarflanadi</a:t>
            </a:r>
            <a:r>
              <a:rPr lang="en-US" dirty="0"/>
              <a:t>, </a:t>
            </a:r>
            <a:r>
              <a:rPr lang="en-US" dirty="0" err="1"/>
              <a:t>kashnichni</a:t>
            </a:r>
            <a:r>
              <a:rPr lang="en-US" dirty="0"/>
              <a:t> </a:t>
            </a:r>
            <a:r>
              <a:rPr lang="en-US" dirty="0" err="1"/>
              <a:t>hosildorligi</a:t>
            </a:r>
            <a:r>
              <a:rPr lang="en-US" dirty="0"/>
              <a:t>, </a:t>
            </a:r>
            <a:r>
              <a:rPr lang="en-US" dirty="0" err="1"/>
              <a:t>ukropnikidan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.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kilganda</a:t>
            </a:r>
            <a:r>
              <a:rPr lang="en-US" dirty="0"/>
              <a:t> 1 m2 </a:t>
            </a:r>
            <a:r>
              <a:rPr lang="en-US" dirty="0" err="1"/>
              <a:t>dan</a:t>
            </a:r>
            <a:r>
              <a:rPr lang="en-US" dirty="0"/>
              <a:t> 5-6 kg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139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1074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KO`KATLAR, TURLI XILDAGI KARAMLAR, REDISKA VA BOSHQA SABZAVOT MAHSULOTLARINI YETISHTIRISH.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KO`KATLAR, TURLI XILDAGI KARAMLAR, REDISKA VA BOSHQA SABZAVOT MAHSULOTLARINI YETISHTIRISH. </dc:title>
  <dc:creator>Bayramali</dc:creator>
  <cp:lastModifiedBy>Bayramali</cp:lastModifiedBy>
  <cp:revision>1</cp:revision>
  <dcterms:created xsi:type="dcterms:W3CDTF">2022-02-02T10:33:41Z</dcterms:created>
  <dcterms:modified xsi:type="dcterms:W3CDTF">2022-02-03T04:50:14Z</dcterms:modified>
</cp:coreProperties>
</file>