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591872" cy="794519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ISSIQXONALARDA YETISHTIRILADIGAN MEVA MAHSULOTLARI.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424936" cy="532859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Issiqxonada</a:t>
            </a:r>
            <a:r>
              <a:rPr lang="en-US" dirty="0"/>
              <a:t> </a:t>
            </a:r>
            <a:r>
              <a:rPr lang="en-US" dirty="0" err="1"/>
              <a:t>yetishtiriladigan</a:t>
            </a:r>
            <a:r>
              <a:rPr lang="en-US" dirty="0"/>
              <a:t> </a:t>
            </a:r>
            <a:r>
              <a:rPr lang="en-US" dirty="0" err="1"/>
              <a:t>meva</a:t>
            </a:r>
            <a:r>
              <a:rPr lang="en-US" dirty="0"/>
              <a:t> </a:t>
            </a:r>
            <a:r>
              <a:rPr lang="en-US" dirty="0" err="1"/>
              <a:t>mahsulotlari</a:t>
            </a:r>
            <a:r>
              <a:rPr lang="en-US" dirty="0"/>
              <a:t>. </a:t>
            </a:r>
            <a:r>
              <a:rPr lang="en-US" dirty="0" err="1"/>
              <a:t>Yetishtirish</a:t>
            </a:r>
            <a:r>
              <a:rPr lang="en-US" dirty="0"/>
              <a:t> </a:t>
            </a:r>
            <a:r>
              <a:rPr lang="en-US" dirty="0" err="1"/>
              <a:t>istiqbollari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 err="1"/>
              <a:t>Issiqxonada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meva</a:t>
            </a:r>
            <a:r>
              <a:rPr lang="en-US" dirty="0"/>
              <a:t> </a:t>
            </a:r>
            <a:r>
              <a:rPr lang="en-US" dirty="0" err="1"/>
              <a:t>maxsulotlarini</a:t>
            </a:r>
            <a:r>
              <a:rPr lang="en-US" dirty="0"/>
              <a:t> </a:t>
            </a:r>
            <a:r>
              <a:rPr lang="en-US" dirty="0" err="1"/>
              <a:t>yetishtirish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Uzumni</a:t>
            </a:r>
            <a:r>
              <a:rPr lang="en-US" dirty="0"/>
              <a:t> </a:t>
            </a:r>
            <a:r>
              <a:rPr lang="en-US" dirty="0" err="1"/>
              <a:t>nafaqat</a:t>
            </a:r>
            <a:r>
              <a:rPr lang="en-US" dirty="0"/>
              <a:t> professional </a:t>
            </a:r>
            <a:r>
              <a:rPr lang="en-US" dirty="0" err="1"/>
              <a:t>sharobchilar</a:t>
            </a:r>
            <a:r>
              <a:rPr lang="en-US" dirty="0"/>
              <a:t>, </a:t>
            </a:r>
            <a:r>
              <a:rPr lang="en-US" dirty="0" err="1"/>
              <a:t>balki</a:t>
            </a:r>
            <a:r>
              <a:rPr lang="en-US" dirty="0"/>
              <a:t> </a:t>
            </a:r>
            <a:r>
              <a:rPr lang="en-US" dirty="0" err="1"/>
              <a:t>havaskor</a:t>
            </a:r>
            <a:r>
              <a:rPr lang="en-US" dirty="0"/>
              <a:t> </a:t>
            </a:r>
            <a:r>
              <a:rPr lang="en-US" dirty="0" err="1"/>
              <a:t>bog'bonlar</a:t>
            </a:r>
            <a:r>
              <a:rPr lang="en-US" dirty="0"/>
              <a:t> ham </a:t>
            </a:r>
            <a:r>
              <a:rPr lang="en-US" dirty="0" err="1"/>
              <a:t>o'stiradilar</a:t>
            </a:r>
            <a:r>
              <a:rPr lang="en-US" dirty="0"/>
              <a:t> - </a:t>
            </a:r>
            <a:r>
              <a:rPr lang="en-US" dirty="0" err="1"/>
              <a:t>baribir</a:t>
            </a:r>
            <a:r>
              <a:rPr lang="en-US" dirty="0"/>
              <a:t>, </a:t>
            </a:r>
            <a:r>
              <a:rPr lang="en-US" dirty="0" err="1"/>
              <a:t>siz</a:t>
            </a:r>
            <a:r>
              <a:rPr lang="en-US" dirty="0"/>
              <a:t> </a:t>
            </a:r>
            <a:r>
              <a:rPr lang="en-US" dirty="0" err="1"/>
              <a:t>mevali</a:t>
            </a:r>
            <a:r>
              <a:rPr lang="en-US" dirty="0"/>
              <a:t> </a:t>
            </a:r>
            <a:r>
              <a:rPr lang="en-US" dirty="0" err="1"/>
              <a:t>yong'oqlar</a:t>
            </a:r>
            <a:r>
              <a:rPr lang="ru-RU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tatib</a:t>
            </a:r>
            <a:r>
              <a:rPr lang="en-US" dirty="0"/>
              <a:t> </a:t>
            </a:r>
            <a:r>
              <a:rPr lang="en-US" dirty="0" err="1"/>
              <a:t>ko'rishingiz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sharobidan</a:t>
            </a:r>
            <a:r>
              <a:rPr lang="en-US" dirty="0"/>
              <a:t> </a:t>
            </a:r>
            <a:r>
              <a:rPr lang="en-US" dirty="0" err="1"/>
              <a:t>bahramand</a:t>
            </a:r>
            <a:r>
              <a:rPr lang="en-US" dirty="0"/>
              <a:t> </a:t>
            </a:r>
            <a:r>
              <a:rPr lang="en-US" dirty="0" err="1"/>
              <a:t>bo'lishni</a:t>
            </a:r>
            <a:r>
              <a:rPr lang="en-US" dirty="0"/>
              <a:t> </a:t>
            </a:r>
            <a:r>
              <a:rPr lang="en-US" dirty="0" err="1"/>
              <a:t>istaysizlar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Chibouks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uzum</a:t>
            </a:r>
            <a:r>
              <a:rPr lang="en-US" dirty="0"/>
              <a:t> </a:t>
            </a:r>
            <a:r>
              <a:rPr lang="en-US" dirty="0" err="1"/>
              <a:t>etishtirish</a:t>
            </a:r>
            <a:endParaRPr lang="ru-RU" dirty="0"/>
          </a:p>
          <a:p>
            <a:r>
              <a:rPr lang="en-US" dirty="0"/>
              <a:t>Chibouks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uzum</a:t>
            </a:r>
            <a:r>
              <a:rPr lang="en-US" dirty="0"/>
              <a:t> </a:t>
            </a:r>
            <a:r>
              <a:rPr lang="en-US" dirty="0" err="1"/>
              <a:t>muvaffaqiyatli</a:t>
            </a:r>
            <a:r>
              <a:rPr lang="en-US" dirty="0"/>
              <a:t> </a:t>
            </a:r>
            <a:r>
              <a:rPr lang="en-US" dirty="0" err="1"/>
              <a:t>yetishtirish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, u </a:t>
            </a:r>
            <a:r>
              <a:rPr lang="en-US" dirty="0" err="1"/>
              <a:t>so'qmoqlar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yaxshidir</a:t>
            </a:r>
            <a:r>
              <a:rPr lang="en-US" dirty="0"/>
              <a:t>.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ildizlari</a:t>
            </a:r>
            <a:r>
              <a:rPr lang="en-US" dirty="0"/>
              <a:t> </a:t>
            </a:r>
            <a:r>
              <a:rPr lang="en-US" dirty="0" err="1"/>
              <a:t>tezroq</a:t>
            </a:r>
            <a:r>
              <a:rPr lang="en-US" dirty="0"/>
              <a:t> </a:t>
            </a:r>
            <a:r>
              <a:rPr lang="en-US" dirty="0" err="1"/>
              <a:t>shakllana</a:t>
            </a:r>
            <a:r>
              <a:rPr lang="en-US" dirty="0"/>
              <a:t> </a:t>
            </a:r>
            <a:r>
              <a:rPr lang="en-US" dirty="0" err="1"/>
              <a:t>boshlaydi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buyrak</a:t>
            </a:r>
            <a:r>
              <a:rPr lang="en-US" dirty="0"/>
              <a:t> </a:t>
            </a:r>
            <a:r>
              <a:rPr lang="en-US" dirty="0" err="1"/>
              <a:t>yetishtirilgandan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oziqalarni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r>
              <a:rPr lang="en-US" dirty="0" err="1"/>
              <a:t>Uyda</a:t>
            </a:r>
            <a:r>
              <a:rPr lang="en-US" dirty="0"/>
              <a:t> </a:t>
            </a:r>
            <a:r>
              <a:rPr lang="en-US" dirty="0" err="1"/>
              <a:t>uzum</a:t>
            </a:r>
            <a:r>
              <a:rPr lang="en-US" dirty="0"/>
              <a:t> </a:t>
            </a:r>
            <a:r>
              <a:rPr lang="en-US" dirty="0" err="1"/>
              <a:t>etishtirish</a:t>
            </a:r>
            <a:r>
              <a:rPr lang="en-US" dirty="0"/>
              <a:t> </a:t>
            </a:r>
            <a:r>
              <a:rPr lang="en-US" dirty="0" err="1"/>
              <a:t>joyni</a:t>
            </a:r>
            <a:r>
              <a:rPr lang="en-US" dirty="0"/>
              <a:t> </a:t>
            </a:r>
            <a:r>
              <a:rPr lang="en-US" dirty="0" err="1"/>
              <a:t>tayyorlash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boshlanadi</a:t>
            </a:r>
            <a:r>
              <a:rPr lang="en-US" dirty="0"/>
              <a:t>. </a:t>
            </a:r>
            <a:r>
              <a:rPr lang="en-US" dirty="0" err="1"/>
              <a:t>Kartondan</a:t>
            </a:r>
            <a:r>
              <a:rPr lang="en-US" dirty="0"/>
              <a:t> biz </a:t>
            </a:r>
            <a:r>
              <a:rPr lang="en-US" dirty="0" err="1"/>
              <a:t>chiziqlarni</a:t>
            </a:r>
            <a:r>
              <a:rPr lang="en-US" dirty="0"/>
              <a:t> </a:t>
            </a:r>
            <a:r>
              <a:rPr lang="en-US" dirty="0" err="1"/>
              <a:t>kesib</a:t>
            </a:r>
            <a:r>
              <a:rPr lang="en-US" dirty="0"/>
              <a:t>,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tagliksiz</a:t>
            </a:r>
            <a:r>
              <a:rPr lang="en-US" dirty="0"/>
              <a:t> </a:t>
            </a:r>
            <a:r>
              <a:rPr lang="en-US" dirty="0" err="1"/>
              <a:t>ko'zoynaklarga</a:t>
            </a:r>
            <a:r>
              <a:rPr lang="en-US" dirty="0"/>
              <a:t> </a:t>
            </a:r>
            <a:r>
              <a:rPr lang="en-US" dirty="0" err="1"/>
              <a:t>aylantiramiz</a:t>
            </a:r>
            <a:r>
              <a:rPr lang="en-US" dirty="0"/>
              <a:t>, shisha </a:t>
            </a:r>
            <a:r>
              <a:rPr lang="en-US" dirty="0" err="1"/>
              <a:t>idishining</a:t>
            </a:r>
            <a:r>
              <a:rPr lang="en-US" dirty="0"/>
              <a:t> </a:t>
            </a:r>
            <a:r>
              <a:rPr lang="en-US" dirty="0" err="1"/>
              <a:t>o'lchami</a:t>
            </a:r>
            <a:r>
              <a:rPr lang="en-US" dirty="0"/>
              <a:t> 32x10 </a:t>
            </a:r>
            <a:r>
              <a:rPr lang="en-US" dirty="0" err="1"/>
              <a:t>sm</a:t>
            </a:r>
            <a:r>
              <a:rPr lang="en-US" dirty="0"/>
              <a:t>,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ko'zoynalarni</a:t>
            </a:r>
            <a:r>
              <a:rPr lang="en-US" dirty="0"/>
              <a:t> </a:t>
            </a:r>
            <a:r>
              <a:rPr lang="en-US" dirty="0" err="1"/>
              <a:t>taxtga</a:t>
            </a:r>
            <a:r>
              <a:rPr lang="en-US" dirty="0"/>
              <a:t> </a:t>
            </a:r>
            <a:r>
              <a:rPr lang="en-US" dirty="0" err="1"/>
              <a:t>o'rnatamiz</a:t>
            </a:r>
            <a:r>
              <a:rPr lang="en-US" dirty="0"/>
              <a:t>. 3: 1: 1 </a:t>
            </a:r>
            <a:r>
              <a:rPr lang="en-US" dirty="0" err="1"/>
              <a:t>nisbatida</a:t>
            </a:r>
            <a:r>
              <a:rPr lang="en-US" dirty="0"/>
              <a:t> </a:t>
            </a:r>
            <a:r>
              <a:rPr lang="en-US" dirty="0" err="1"/>
              <a:t>kompost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qum</a:t>
            </a:r>
            <a:r>
              <a:rPr lang="en-US" dirty="0"/>
              <a:t> </a:t>
            </a:r>
            <a:r>
              <a:rPr lang="en-US" dirty="0" err="1"/>
              <a:t>qo'shilishi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bog'ning</a:t>
            </a:r>
            <a:r>
              <a:rPr lang="en-US" dirty="0"/>
              <a:t> </a:t>
            </a:r>
            <a:r>
              <a:rPr lang="en-US" dirty="0" err="1"/>
              <a:t>uchdan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qismini</a:t>
            </a:r>
            <a:r>
              <a:rPr lang="en-US" dirty="0"/>
              <a:t> </a:t>
            </a:r>
            <a:r>
              <a:rPr lang="en-US" dirty="0" err="1"/>
              <a:t>to'ldiring</a:t>
            </a:r>
            <a:r>
              <a:rPr lang="en-US" dirty="0"/>
              <a:t>.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to'ldirilgan</a:t>
            </a:r>
            <a:r>
              <a:rPr lang="en-US" dirty="0"/>
              <a:t> </a:t>
            </a:r>
            <a:r>
              <a:rPr lang="en-US" dirty="0" err="1"/>
              <a:t>stakanda</a:t>
            </a:r>
            <a:r>
              <a:rPr lang="en-US" dirty="0"/>
              <a:t> biz </a:t>
            </a:r>
            <a:r>
              <a:rPr lang="en-US" dirty="0" err="1"/>
              <a:t>so'qmoqlarni</a:t>
            </a:r>
            <a:r>
              <a:rPr lang="en-US" dirty="0"/>
              <a:t> </a:t>
            </a:r>
            <a:r>
              <a:rPr lang="en-US" dirty="0" err="1"/>
              <a:t>qo'shamiz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tuproqni</a:t>
            </a:r>
            <a:r>
              <a:rPr lang="en-US" dirty="0"/>
              <a:t> </a:t>
            </a:r>
            <a:r>
              <a:rPr lang="en-US" dirty="0" err="1"/>
              <a:t>to'ldiramiz</a:t>
            </a:r>
            <a:r>
              <a:rPr lang="en-US" dirty="0"/>
              <a:t>. </a:t>
            </a:r>
            <a:r>
              <a:rPr lang="en-US" dirty="0" err="1"/>
              <a:t>Tutqich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suvga</a:t>
            </a:r>
            <a:r>
              <a:rPr lang="en-US" dirty="0"/>
              <a:t> </a:t>
            </a:r>
            <a:r>
              <a:rPr lang="en-US" dirty="0" err="1"/>
              <a:t>zaminni</a:t>
            </a:r>
            <a:r>
              <a:rPr lang="en-US" dirty="0"/>
              <a:t> </a:t>
            </a:r>
            <a:r>
              <a:rPr lang="en-US" dirty="0" err="1"/>
              <a:t>bosing</a:t>
            </a:r>
            <a:r>
              <a:rPr lang="en-US" dirty="0"/>
              <a:t>.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qismini</a:t>
            </a:r>
            <a:r>
              <a:rPr lang="en-US" dirty="0"/>
              <a:t> </a:t>
            </a:r>
            <a:r>
              <a:rPr lang="en-US" dirty="0" err="1"/>
              <a:t>iliq</a:t>
            </a:r>
            <a:r>
              <a:rPr lang="en-US" dirty="0"/>
              <a:t> </a:t>
            </a:r>
            <a:r>
              <a:rPr lang="en-US" dirty="0" err="1"/>
              <a:t>bo'lgan</a:t>
            </a:r>
            <a:r>
              <a:rPr lang="en-US" dirty="0"/>
              <a:t> </a:t>
            </a:r>
            <a:r>
              <a:rPr lang="en-US" dirty="0" err="1"/>
              <a:t>joyga</a:t>
            </a:r>
            <a:r>
              <a:rPr lang="en-US" dirty="0"/>
              <a:t> </a:t>
            </a:r>
            <a:r>
              <a:rPr lang="en-US" dirty="0" err="1"/>
              <a:t>joylashtiramiz</a:t>
            </a:r>
            <a:r>
              <a:rPr lang="en-US" dirty="0"/>
              <a:t>. </a:t>
            </a:r>
            <a:r>
              <a:rPr lang="en-US" dirty="0" err="1"/>
              <a:t>Yerning</a:t>
            </a:r>
            <a:r>
              <a:rPr lang="en-US" dirty="0"/>
              <a:t> </a:t>
            </a:r>
            <a:r>
              <a:rPr lang="en-US" dirty="0" err="1"/>
              <a:t>doimo</a:t>
            </a:r>
            <a:r>
              <a:rPr lang="en-US" dirty="0"/>
              <a:t> </a:t>
            </a:r>
            <a:r>
              <a:rPr lang="en-US" dirty="0" err="1"/>
              <a:t>namligiga</a:t>
            </a:r>
            <a:r>
              <a:rPr lang="en-US" dirty="0"/>
              <a:t> </a:t>
            </a:r>
            <a:r>
              <a:rPr lang="en-US" dirty="0" err="1"/>
              <a:t>ishonch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vaqti-vaqti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gevşetin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87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548681"/>
            <a:ext cx="7315200" cy="5760680"/>
          </a:xfrm>
        </p:spPr>
        <p:txBody>
          <a:bodyPr>
            <a:normAutofit/>
          </a:bodyPr>
          <a:lstStyle/>
          <a:p>
            <a:r>
              <a:rPr lang="en-US" sz="2400" dirty="0" err="1"/>
              <a:t>Fidan</a:t>
            </a:r>
            <a:r>
              <a:rPr lang="en-US" sz="2400" dirty="0"/>
              <a:t> </a:t>
            </a:r>
            <a:r>
              <a:rPr lang="en-US" sz="2400" dirty="0" err="1"/>
              <a:t>ekishdan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hafta</a:t>
            </a:r>
            <a:r>
              <a:rPr lang="en-US" sz="2400" dirty="0"/>
              <a:t> </a:t>
            </a:r>
            <a:r>
              <a:rPr lang="en-US" sz="2400" dirty="0" err="1"/>
              <a:t>oldin</a:t>
            </a:r>
            <a:r>
              <a:rPr lang="en-US" sz="2400" dirty="0"/>
              <a:t>, </a:t>
            </a:r>
            <a:r>
              <a:rPr lang="en-US" sz="2400" dirty="0" err="1"/>
              <a:t>ularni</a:t>
            </a:r>
            <a:r>
              <a:rPr lang="en-US" sz="2400" dirty="0"/>
              <a:t> </a:t>
            </a:r>
            <a:r>
              <a:rPr lang="en-US" sz="2400" dirty="0" err="1"/>
              <a:t>vaqti-vaqti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soyali</a:t>
            </a:r>
            <a:r>
              <a:rPr lang="en-US" sz="2400" dirty="0"/>
              <a:t> </a:t>
            </a:r>
            <a:r>
              <a:rPr lang="en-US" sz="2400" dirty="0" err="1"/>
              <a:t>joyda</a:t>
            </a:r>
            <a:r>
              <a:rPr lang="en-US" sz="2400" dirty="0"/>
              <a:t> </a:t>
            </a:r>
            <a:r>
              <a:rPr lang="en-US" sz="2400" dirty="0" err="1"/>
              <a:t>hovliga</a:t>
            </a:r>
            <a:r>
              <a:rPr lang="en-US" sz="2400" dirty="0"/>
              <a:t> </a:t>
            </a:r>
            <a:r>
              <a:rPr lang="en-US" sz="2400" dirty="0" err="1"/>
              <a:t>olib</a:t>
            </a:r>
            <a:r>
              <a:rPr lang="en-US" sz="2400" dirty="0"/>
              <a:t> boring. </a:t>
            </a:r>
            <a:r>
              <a:rPr lang="en-US" sz="2400" dirty="0" err="1"/>
              <a:t>Shunday</a:t>
            </a:r>
            <a:r>
              <a:rPr lang="en-US" sz="2400" dirty="0"/>
              <a:t> </a:t>
            </a:r>
            <a:r>
              <a:rPr lang="en-US" sz="2400" dirty="0" err="1"/>
              <a:t>qilib</a:t>
            </a:r>
            <a:r>
              <a:rPr lang="en-US" sz="2400" dirty="0"/>
              <a:t>, </a:t>
            </a:r>
            <a:r>
              <a:rPr lang="en-US" sz="2400" dirty="0" err="1"/>
              <a:t>uzumni</a:t>
            </a:r>
            <a:r>
              <a:rPr lang="en-US" sz="2400" dirty="0"/>
              <a:t> </a:t>
            </a:r>
            <a:r>
              <a:rPr lang="en-US" sz="2400" dirty="0" err="1"/>
              <a:t>asta-sekin</a:t>
            </a:r>
            <a:r>
              <a:rPr lang="en-US" sz="2400" dirty="0"/>
              <a:t> </a:t>
            </a:r>
            <a:r>
              <a:rPr lang="en-US" sz="2400" dirty="0" err="1"/>
              <a:t>sertleştirip</a:t>
            </a:r>
            <a:r>
              <a:rPr lang="en-US" sz="2400" dirty="0"/>
              <a:t> </a:t>
            </a:r>
            <a:r>
              <a:rPr lang="en-US" sz="2400" dirty="0" err="1"/>
              <a:t>yangi</a:t>
            </a:r>
            <a:r>
              <a:rPr lang="en-US" sz="2400" dirty="0"/>
              <a:t> </a:t>
            </a:r>
            <a:r>
              <a:rPr lang="en-US" sz="2400" dirty="0" err="1"/>
              <a:t>sharoitlar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tayyorlashingiz</a:t>
            </a:r>
            <a:r>
              <a:rPr lang="en-US" sz="2400" dirty="0"/>
              <a:t> </a:t>
            </a:r>
            <a:r>
              <a:rPr lang="en-US" sz="2400" dirty="0" err="1"/>
              <a:t>mumkin</a:t>
            </a:r>
            <a:r>
              <a:rPr lang="en-US" sz="2400" dirty="0"/>
              <a:t>. </a:t>
            </a:r>
            <a:r>
              <a:rPr lang="en-US" sz="2400" dirty="0" err="1"/>
              <a:t>Kelajakda</a:t>
            </a:r>
            <a:r>
              <a:rPr lang="en-US" sz="2400" dirty="0"/>
              <a:t> </a:t>
            </a:r>
            <a:r>
              <a:rPr lang="en-US" sz="2400" dirty="0" err="1"/>
              <a:t>ko'chatlar</a:t>
            </a:r>
            <a:r>
              <a:rPr lang="en-US" sz="2400" dirty="0"/>
              <a:t> </a:t>
            </a:r>
            <a:r>
              <a:rPr lang="en-US" sz="2400" dirty="0" err="1"/>
              <a:t>ildizlarga</a:t>
            </a:r>
            <a:r>
              <a:rPr lang="en-US" sz="2400" dirty="0"/>
              <a:t> </a:t>
            </a:r>
            <a:r>
              <a:rPr lang="en-US" sz="2400" dirty="0" err="1"/>
              <a:t>zarar</a:t>
            </a:r>
            <a:r>
              <a:rPr lang="en-US" sz="2400" dirty="0"/>
              <a:t> </a:t>
            </a:r>
            <a:r>
              <a:rPr lang="en-US" sz="2400" dirty="0" err="1"/>
              <a:t>bermaslik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to'g'ridan-to'g'ri</a:t>
            </a:r>
            <a:r>
              <a:rPr lang="en-US" sz="2400" dirty="0"/>
              <a:t> </a:t>
            </a:r>
            <a:r>
              <a:rPr lang="en-US" sz="2400" dirty="0" err="1"/>
              <a:t>stakan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maktabga</a:t>
            </a:r>
            <a:r>
              <a:rPr lang="en-US" sz="2400" dirty="0"/>
              <a:t> </a:t>
            </a:r>
            <a:r>
              <a:rPr lang="en-US" sz="2400" dirty="0" err="1"/>
              <a:t>ko'chiriladi</a:t>
            </a:r>
            <a:r>
              <a:rPr lang="en-US" sz="2400" dirty="0"/>
              <a:t>. </a:t>
            </a:r>
            <a:r>
              <a:rPr lang="en-US" sz="2400" dirty="0" err="1"/>
              <a:t>Quyoshga</a:t>
            </a:r>
            <a:r>
              <a:rPr lang="en-US" sz="2400" dirty="0"/>
              <a:t> </a:t>
            </a:r>
            <a:r>
              <a:rPr lang="en-US" sz="2400" dirty="0" err="1"/>
              <a:t>ko'chishdan</a:t>
            </a:r>
            <a:r>
              <a:rPr lang="en-US" sz="2400" dirty="0"/>
              <a:t> </a:t>
            </a:r>
            <a:r>
              <a:rPr lang="en-US" sz="2400" dirty="0" err="1"/>
              <a:t>oldin</a:t>
            </a:r>
            <a:r>
              <a:rPr lang="en-US" sz="2400" dirty="0"/>
              <a:t>, </a:t>
            </a:r>
            <a:r>
              <a:rPr lang="en-US" sz="2400" dirty="0" err="1"/>
              <a:t>uni</a:t>
            </a:r>
            <a:r>
              <a:rPr lang="en-US" sz="2400" dirty="0"/>
              <a:t> </a:t>
            </a:r>
            <a:r>
              <a:rPr lang="en-US" sz="2400" dirty="0" err="1"/>
              <a:t>issiq</a:t>
            </a:r>
            <a:r>
              <a:rPr lang="en-US" sz="2400" dirty="0"/>
              <a:t> </a:t>
            </a:r>
            <a:r>
              <a:rPr lang="en-US" sz="2400" dirty="0" err="1"/>
              <a:t>ushlab</a:t>
            </a:r>
            <a:r>
              <a:rPr lang="en-US" sz="2400" dirty="0"/>
              <a:t> </a:t>
            </a:r>
            <a:r>
              <a:rPr lang="en-US" sz="2400" dirty="0" err="1"/>
              <a:t>turish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suvni</a:t>
            </a:r>
            <a:r>
              <a:rPr lang="en-US" sz="2400" dirty="0"/>
              <a:t> </a:t>
            </a:r>
            <a:r>
              <a:rPr lang="en-US" sz="2400" dirty="0" err="1"/>
              <a:t>qo'yish</a:t>
            </a:r>
            <a:r>
              <a:rPr lang="en-US" sz="2400" dirty="0"/>
              <a:t> </a:t>
            </a:r>
            <a:r>
              <a:rPr lang="en-US" sz="2400" dirty="0" err="1"/>
              <a:t>kerak</a:t>
            </a:r>
            <a:r>
              <a:rPr lang="en-US" sz="2400" dirty="0"/>
              <a:t>,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suvni</a:t>
            </a:r>
            <a:r>
              <a:rPr lang="en-US" sz="2400" dirty="0"/>
              <a:t> </a:t>
            </a:r>
            <a:r>
              <a:rPr lang="en-US" sz="2400" dirty="0" err="1"/>
              <a:t>uzum</a:t>
            </a:r>
            <a:r>
              <a:rPr lang="en-US" sz="2400" dirty="0"/>
              <a:t> </a:t>
            </a:r>
            <a:r>
              <a:rPr lang="en-US" sz="2400" dirty="0" err="1"/>
              <a:t>ekiladigan</a:t>
            </a:r>
            <a:r>
              <a:rPr lang="en-US" sz="2400" dirty="0"/>
              <a:t> </a:t>
            </a:r>
            <a:r>
              <a:rPr lang="en-US" sz="2400" dirty="0" err="1"/>
              <a:t>suv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to'ldirish</a:t>
            </a:r>
            <a:r>
              <a:rPr lang="en-US" sz="2400" dirty="0"/>
              <a:t> </a:t>
            </a:r>
            <a:r>
              <a:rPr lang="en-US" sz="2400" dirty="0" err="1"/>
              <a:t>kerak</a:t>
            </a:r>
            <a:endParaRPr lang="ru-RU" sz="2400" dirty="0"/>
          </a:p>
          <a:p>
            <a:r>
              <a:rPr lang="en-US" sz="2400" dirty="0" err="1"/>
              <a:t>Kuzgi</a:t>
            </a:r>
            <a:r>
              <a:rPr lang="en-US" sz="2400" dirty="0"/>
              <a:t> </a:t>
            </a:r>
            <a:r>
              <a:rPr lang="en-US" sz="2400" dirty="0" err="1"/>
              <a:t>mavsumda</a:t>
            </a:r>
            <a:r>
              <a:rPr lang="en-US" sz="2400" dirty="0"/>
              <a:t> </a:t>
            </a:r>
            <a:r>
              <a:rPr lang="en-US" sz="2400" dirty="0" err="1"/>
              <a:t>uzum</a:t>
            </a:r>
            <a:r>
              <a:rPr lang="en-US" sz="2400" dirty="0"/>
              <a:t> </a:t>
            </a:r>
            <a:r>
              <a:rPr lang="en-US" sz="2400" dirty="0" err="1"/>
              <a:t>etishtirish</a:t>
            </a:r>
            <a:r>
              <a:rPr lang="en-US" sz="2400" dirty="0"/>
              <a:t> </a:t>
            </a:r>
            <a:r>
              <a:rPr lang="en-US" sz="2400" dirty="0" err="1"/>
              <a:t>sharoitida</a:t>
            </a:r>
            <a:r>
              <a:rPr lang="en-US" sz="2400" dirty="0"/>
              <a:t> </a:t>
            </a:r>
            <a:r>
              <a:rPr lang="en-US" sz="2400" dirty="0" err="1"/>
              <a:t>sizning</a:t>
            </a:r>
            <a:r>
              <a:rPr lang="en-US" sz="2400" dirty="0"/>
              <a:t> </a:t>
            </a:r>
            <a:r>
              <a:rPr lang="en-US" sz="2400" dirty="0" err="1"/>
              <a:t>ko'chatlaringiz</a:t>
            </a:r>
            <a:r>
              <a:rPr lang="en-US" sz="2400" dirty="0"/>
              <a:t> </a:t>
            </a:r>
            <a:r>
              <a:rPr lang="en-US" sz="2400" dirty="0" err="1"/>
              <a:t>juda</a:t>
            </a:r>
            <a:r>
              <a:rPr lang="en-US" sz="2400" dirty="0"/>
              <a:t> </a:t>
            </a:r>
            <a:r>
              <a:rPr lang="en-US" sz="2400" dirty="0" err="1"/>
              <a:t>kuchli</a:t>
            </a:r>
            <a:r>
              <a:rPr lang="en-US" sz="2400" dirty="0"/>
              <a:t> </a:t>
            </a:r>
            <a:r>
              <a:rPr lang="en-US" sz="2400" dirty="0" err="1"/>
              <a:t>ildiz</a:t>
            </a:r>
            <a:r>
              <a:rPr lang="en-US" sz="2400" dirty="0"/>
              <a:t> </a:t>
            </a:r>
            <a:r>
              <a:rPr lang="en-US" sz="2400" dirty="0" err="1"/>
              <a:t>tizimiga</a:t>
            </a:r>
            <a:r>
              <a:rPr lang="en-US" sz="2400" dirty="0"/>
              <a:t> </a:t>
            </a:r>
            <a:r>
              <a:rPr lang="en-US" sz="2400" dirty="0" err="1"/>
              <a:t>ega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nechta</a:t>
            </a:r>
            <a:r>
              <a:rPr lang="en-US" sz="2400" dirty="0"/>
              <a:t> </a:t>
            </a:r>
            <a:r>
              <a:rPr lang="en-US" sz="2400" dirty="0" err="1"/>
              <a:t>yaxshi</a:t>
            </a:r>
            <a:r>
              <a:rPr lang="en-US" sz="2400" dirty="0"/>
              <a:t> </a:t>
            </a:r>
            <a:r>
              <a:rPr lang="en-US" sz="2400" dirty="0" err="1"/>
              <a:t>slanets</a:t>
            </a:r>
            <a:r>
              <a:rPr lang="en-US" sz="2400" dirty="0"/>
              <a:t> </a:t>
            </a:r>
            <a:r>
              <a:rPr lang="en-US" sz="2400" dirty="0" err="1"/>
              <a:t>bo'ladi</a:t>
            </a:r>
            <a:r>
              <a:rPr lang="en-US" sz="2400" dirty="0"/>
              <a:t>. </a:t>
            </a:r>
            <a:r>
              <a:rPr lang="en-US" sz="2400" dirty="0" err="1"/>
              <a:t>Bunday</a:t>
            </a:r>
            <a:r>
              <a:rPr lang="en-US" sz="2400" dirty="0"/>
              <a:t> fide </a:t>
            </a:r>
            <a:r>
              <a:rPr lang="en-US" sz="2400" dirty="0" err="1"/>
              <a:t>doimiy</a:t>
            </a:r>
            <a:r>
              <a:rPr lang="en-US" sz="2400" dirty="0"/>
              <a:t> </a:t>
            </a:r>
            <a:r>
              <a:rPr lang="en-US" sz="2400" dirty="0" err="1"/>
              <a:t>joyga</a:t>
            </a:r>
            <a:r>
              <a:rPr lang="en-US" sz="2400" dirty="0"/>
              <a:t> </a:t>
            </a:r>
            <a:r>
              <a:rPr lang="en-US" sz="2400" dirty="0" err="1"/>
              <a:t>xavfsiz</a:t>
            </a:r>
            <a:r>
              <a:rPr lang="en-US" sz="2400" dirty="0"/>
              <a:t> </a:t>
            </a:r>
            <a:r>
              <a:rPr lang="en-US" sz="2400" dirty="0" err="1"/>
              <a:t>tarzda</a:t>
            </a:r>
            <a:r>
              <a:rPr lang="en-US" sz="2400" dirty="0"/>
              <a:t> </a:t>
            </a:r>
            <a:r>
              <a:rPr lang="en-US" sz="2400" dirty="0" err="1"/>
              <a:t>ko'chirilishi</a:t>
            </a:r>
            <a:r>
              <a:rPr lang="en-US" sz="2400" dirty="0"/>
              <a:t> </a:t>
            </a:r>
            <a:r>
              <a:rPr lang="en-US" sz="2400" dirty="0" err="1"/>
              <a:t>mumkin</a:t>
            </a:r>
            <a:r>
              <a:rPr lang="en-US" sz="2400" dirty="0"/>
              <a:t>, </a:t>
            </a:r>
            <a:r>
              <a:rPr lang="en-US" sz="2400" dirty="0" err="1"/>
              <a:t>lekin</a:t>
            </a:r>
            <a:r>
              <a:rPr lang="en-US" sz="2400" dirty="0"/>
              <a:t> </a:t>
            </a:r>
            <a:r>
              <a:rPr lang="en-US" sz="2400" dirty="0" err="1"/>
              <a:t>uning</a:t>
            </a:r>
            <a:r>
              <a:rPr lang="en-US" sz="2400" dirty="0"/>
              <a:t> </a:t>
            </a:r>
            <a:r>
              <a:rPr lang="en-US" sz="2400" dirty="0" err="1"/>
              <a:t>rivojlanish</a:t>
            </a:r>
            <a:r>
              <a:rPr lang="en-US" sz="2400" dirty="0"/>
              <a:t> </a:t>
            </a:r>
            <a:r>
              <a:rPr lang="en-US" sz="2400" dirty="0" err="1"/>
              <a:t>shartlari</a:t>
            </a:r>
            <a:r>
              <a:rPr lang="en-US" sz="2400" dirty="0"/>
              <a:t> </a:t>
            </a:r>
            <a:r>
              <a:rPr lang="en-US" sz="2400" dirty="0" err="1"/>
              <a:t>biroz</a:t>
            </a:r>
            <a:r>
              <a:rPr lang="en-US" sz="2400" dirty="0"/>
              <a:t> </a:t>
            </a:r>
            <a:r>
              <a:rPr lang="en-US" sz="2400" dirty="0" err="1"/>
              <a:t>yomonroq</a:t>
            </a:r>
            <a:r>
              <a:rPr lang="en-US" sz="2400" dirty="0"/>
              <a:t> </a:t>
            </a:r>
            <a:r>
              <a:rPr lang="en-US" sz="2400" dirty="0" err="1"/>
              <a:t>bo'ladi</a:t>
            </a:r>
            <a:r>
              <a:rPr lang="en-US" sz="2400" dirty="0"/>
              <a:t>.</a:t>
            </a:r>
            <a:endParaRPr lang="ru-RU" sz="2400" dirty="0"/>
          </a:p>
          <a:p>
            <a:pPr marL="4572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88581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660149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Issiqxonada</a:t>
            </a:r>
            <a:r>
              <a:rPr lang="en-US" dirty="0"/>
              <a:t> </a:t>
            </a:r>
            <a:r>
              <a:rPr lang="en-US" dirty="0" err="1"/>
              <a:t>uzum</a:t>
            </a:r>
            <a:r>
              <a:rPr lang="en-US" dirty="0"/>
              <a:t> </a:t>
            </a:r>
            <a:r>
              <a:rPr lang="en-US" dirty="0" err="1" smtClean="0"/>
              <a:t>yetishtirish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12777"/>
            <a:ext cx="7315200" cy="489658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uzum</a:t>
            </a:r>
            <a:r>
              <a:rPr lang="en-US" dirty="0"/>
              <a:t> </a:t>
            </a:r>
            <a:r>
              <a:rPr lang="en-US" dirty="0" err="1"/>
              <a:t>ko'chatlarini</a:t>
            </a:r>
            <a:r>
              <a:rPr lang="en-US" dirty="0"/>
              <a:t> </a:t>
            </a:r>
            <a:r>
              <a:rPr lang="en-US" dirty="0" err="1"/>
              <a:t>yetishtirish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hafta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bosqichdan</a:t>
            </a:r>
            <a:r>
              <a:rPr lang="en-US" dirty="0"/>
              <a:t> </a:t>
            </a:r>
            <a:r>
              <a:rPr lang="en-US" dirty="0" err="1"/>
              <a:t>ikkinchisiga</a:t>
            </a:r>
            <a:r>
              <a:rPr lang="en-US" dirty="0"/>
              <a:t> </a:t>
            </a:r>
            <a:r>
              <a:rPr lang="en-US" dirty="0" err="1"/>
              <a:t>o'tishni</a:t>
            </a:r>
            <a:r>
              <a:rPr lang="en-US" dirty="0"/>
              <a:t> </a:t>
            </a:r>
            <a:r>
              <a:rPr lang="en-US" dirty="0" err="1"/>
              <a:t>tezlashtiradi</a:t>
            </a:r>
            <a:r>
              <a:rPr lang="en-US" dirty="0"/>
              <a:t>. </a:t>
            </a:r>
            <a:r>
              <a:rPr lang="en-US" dirty="0" err="1"/>
              <a:t>Ekish</a:t>
            </a:r>
            <a:r>
              <a:rPr lang="en-US" dirty="0"/>
              <a:t> </a:t>
            </a:r>
            <a:r>
              <a:rPr lang="en-US" dirty="0" err="1"/>
              <a:t>oldidan</a:t>
            </a:r>
            <a:r>
              <a:rPr lang="en-US" dirty="0"/>
              <a:t> </a:t>
            </a:r>
            <a:r>
              <a:rPr lang="en-US" dirty="0" err="1"/>
              <a:t>chuqurliklar</a:t>
            </a:r>
            <a:r>
              <a:rPr lang="en-US" dirty="0"/>
              <a:t> </a:t>
            </a:r>
            <a:r>
              <a:rPr lang="en-US" dirty="0" err="1"/>
              <a:t>chuqurlik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taxminan</a:t>
            </a:r>
            <a:r>
              <a:rPr lang="en-US" dirty="0"/>
              <a:t> 50 </a:t>
            </a:r>
            <a:r>
              <a:rPr lang="en-US" dirty="0" err="1"/>
              <a:t>sm</a:t>
            </a:r>
            <a:r>
              <a:rPr lang="en-US" dirty="0"/>
              <a:t> </a:t>
            </a:r>
            <a:r>
              <a:rPr lang="en-US" dirty="0" err="1"/>
              <a:t>kenglikda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r>
              <a:rPr lang="en-US" dirty="0" err="1"/>
              <a:t>Dastlab</a:t>
            </a:r>
            <a:r>
              <a:rPr lang="en-US" dirty="0"/>
              <a:t> </a:t>
            </a:r>
            <a:r>
              <a:rPr lang="en-US" dirty="0" err="1"/>
              <a:t>kompost</a:t>
            </a:r>
            <a:r>
              <a:rPr lang="en-US" dirty="0"/>
              <a:t>, </a:t>
            </a:r>
            <a:r>
              <a:rPr lang="en-US" dirty="0" err="1"/>
              <a:t>superfosfat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kichkintoylar</a:t>
            </a:r>
            <a:r>
              <a:rPr lang="en-US" dirty="0"/>
              <a:t> </a:t>
            </a:r>
            <a:r>
              <a:rPr lang="en-US" dirty="0" err="1"/>
              <a:t>kiritiladi</a:t>
            </a:r>
            <a:r>
              <a:rPr lang="en-US" dirty="0"/>
              <a:t>, </a:t>
            </a:r>
            <a:r>
              <a:rPr lang="en-US" dirty="0" err="1"/>
              <a:t>tuproqqa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aralashadi</a:t>
            </a:r>
            <a:r>
              <a:rPr lang="en-US" dirty="0"/>
              <a:t>. </a:t>
            </a:r>
            <a:r>
              <a:rPr lang="en-US" dirty="0" err="1"/>
              <a:t>Ekish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, </a:t>
            </a:r>
            <a:r>
              <a:rPr lang="en-US" dirty="0" err="1"/>
              <a:t>ko'chatlar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metrni</a:t>
            </a:r>
            <a:r>
              <a:rPr lang="en-US" dirty="0"/>
              <a:t> </a:t>
            </a:r>
            <a:r>
              <a:rPr lang="en-US" dirty="0" err="1"/>
              <a:t>qoldirib</a:t>
            </a:r>
            <a:r>
              <a:rPr lang="en-US" dirty="0"/>
              <a:t>, </a:t>
            </a:r>
            <a:r>
              <a:rPr lang="en-US" dirty="0" err="1"/>
              <a:t>qopqoqdan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kino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yopish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Uzumni</a:t>
            </a:r>
            <a:r>
              <a:rPr lang="en-US" dirty="0"/>
              <a:t> </a:t>
            </a:r>
            <a:r>
              <a:rPr lang="en-US" dirty="0" err="1"/>
              <a:t>shakllantirish</a:t>
            </a:r>
            <a:r>
              <a:rPr lang="en-US" dirty="0"/>
              <a:t> </a:t>
            </a:r>
            <a:r>
              <a:rPr lang="en-US" dirty="0" err="1"/>
              <a:t>vertikal</a:t>
            </a:r>
            <a:r>
              <a:rPr lang="en-US" dirty="0"/>
              <a:t> </a:t>
            </a:r>
            <a:r>
              <a:rPr lang="en-US" dirty="0" err="1"/>
              <a:t>kordonning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yilda</a:t>
            </a:r>
            <a:r>
              <a:rPr lang="en-US" dirty="0"/>
              <a:t> fide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ko'zga</a:t>
            </a:r>
            <a:r>
              <a:rPr lang="en-US" dirty="0"/>
              <a:t> </a:t>
            </a:r>
            <a:r>
              <a:rPr lang="en-US" dirty="0" err="1"/>
              <a:t>kesiladi</a:t>
            </a:r>
            <a:r>
              <a:rPr lang="en-US" dirty="0"/>
              <a:t>. </a:t>
            </a:r>
            <a:r>
              <a:rPr lang="en-US" dirty="0" err="1"/>
              <a:t>Asirlarning</a:t>
            </a:r>
            <a:r>
              <a:rPr lang="en-US" dirty="0"/>
              <a:t> </a:t>
            </a:r>
            <a:r>
              <a:rPr lang="en-US" dirty="0" err="1"/>
              <a:t>o'sishi</a:t>
            </a:r>
            <a:r>
              <a:rPr lang="en-US" dirty="0"/>
              <a:t> </a:t>
            </a:r>
            <a:r>
              <a:rPr lang="en-US" dirty="0" err="1"/>
              <a:t>boshlanganidan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kuchli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1.2 </a:t>
            </a:r>
            <a:r>
              <a:rPr lang="en-US" dirty="0" err="1"/>
              <a:t>metr</a:t>
            </a:r>
            <a:r>
              <a:rPr lang="en-US" dirty="0"/>
              <a:t> </a:t>
            </a:r>
            <a:r>
              <a:rPr lang="en-US" dirty="0" err="1"/>
              <a:t>balandlikga</a:t>
            </a:r>
            <a:r>
              <a:rPr lang="en-US" dirty="0"/>
              <a:t> </a:t>
            </a:r>
            <a:r>
              <a:rPr lang="en-US" dirty="0" err="1"/>
              <a:t>etganidan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bug'doy</a:t>
            </a:r>
            <a:r>
              <a:rPr lang="en-US" dirty="0"/>
              <a:t> </a:t>
            </a:r>
            <a:r>
              <a:rPr lang="en-US" dirty="0" err="1"/>
              <a:t>nishablanadi</a:t>
            </a:r>
            <a:r>
              <a:rPr lang="en-US" dirty="0"/>
              <a:t>.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qo'shimcha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,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qadamlar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vaqtning</a:t>
            </a:r>
            <a:r>
              <a:rPr lang="en-US" dirty="0"/>
              <a:t> </a:t>
            </a:r>
            <a:r>
              <a:rPr lang="en-US" dirty="0" err="1"/>
              <a:t>o'zida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qog'oz</a:t>
            </a:r>
            <a:r>
              <a:rPr lang="en-US" dirty="0"/>
              <a:t> </a:t>
            </a:r>
            <a:r>
              <a:rPr lang="en-US" dirty="0" err="1"/>
              <a:t>qoldirib</a:t>
            </a:r>
            <a:r>
              <a:rPr lang="en-US" dirty="0"/>
              <a:t>,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tashlanishi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bug'doy</a:t>
            </a:r>
            <a:r>
              <a:rPr lang="en-US" dirty="0"/>
              <a:t> </a:t>
            </a:r>
            <a:r>
              <a:rPr lang="en-US" dirty="0" err="1"/>
              <a:t>beshta</a:t>
            </a:r>
            <a:r>
              <a:rPr lang="en-US" dirty="0"/>
              <a:t> </a:t>
            </a:r>
            <a:r>
              <a:rPr lang="en-US" dirty="0" err="1"/>
              <a:t>buyrakka</a:t>
            </a:r>
            <a:r>
              <a:rPr lang="en-US" dirty="0"/>
              <a:t> </a:t>
            </a:r>
            <a:r>
              <a:rPr lang="en-US" dirty="0" err="1"/>
              <a:t>aylanadi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Uzum</a:t>
            </a:r>
            <a:r>
              <a:rPr lang="en-US" dirty="0"/>
              <a:t> </a:t>
            </a:r>
            <a:r>
              <a:rPr lang="en-US" dirty="0" err="1"/>
              <a:t>o'sishda</a:t>
            </a:r>
            <a:r>
              <a:rPr lang="en-US" dirty="0"/>
              <a:t> </a:t>
            </a:r>
            <a:r>
              <a:rPr lang="en-US" dirty="0" err="1"/>
              <a:t>siz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urug'ga</a:t>
            </a:r>
            <a:r>
              <a:rPr lang="en-US" dirty="0"/>
              <a:t> </a:t>
            </a:r>
            <a:r>
              <a:rPr lang="en-US" dirty="0" err="1"/>
              <a:t>uzum</a:t>
            </a:r>
            <a:r>
              <a:rPr lang="en-US" dirty="0"/>
              <a:t> </a:t>
            </a:r>
            <a:r>
              <a:rPr lang="en-US" dirty="0" err="1"/>
              <a:t>miqdorini</a:t>
            </a:r>
            <a:r>
              <a:rPr lang="en-US" dirty="0"/>
              <a:t> </a:t>
            </a:r>
            <a:r>
              <a:rPr lang="en-US" dirty="0" err="1"/>
              <a:t>tartibga</a:t>
            </a:r>
            <a:r>
              <a:rPr lang="en-US" dirty="0"/>
              <a:t> </a:t>
            </a:r>
            <a:r>
              <a:rPr lang="en-US" dirty="0" err="1"/>
              <a:t>solishingiz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balchiqli</a:t>
            </a:r>
            <a:r>
              <a:rPr lang="en-US" dirty="0"/>
              <a:t> </a:t>
            </a:r>
            <a:r>
              <a:rPr lang="en-US" dirty="0" err="1"/>
              <a:t>navlar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urug'ni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qoldiring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zaif</a:t>
            </a:r>
            <a:r>
              <a:rPr lang="en-US" dirty="0"/>
              <a:t> </a:t>
            </a:r>
            <a:r>
              <a:rPr lang="en-US" dirty="0" err="1"/>
              <a:t>guldorlarni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tashlash</a:t>
            </a:r>
            <a:r>
              <a:rPr lang="en-US" dirty="0"/>
              <a:t> </a:t>
            </a:r>
            <a:r>
              <a:rPr lang="en-US" dirty="0" err="1"/>
              <a:t>yaxshidir</a:t>
            </a:r>
            <a:r>
              <a:rPr lang="en-US" dirty="0"/>
              <a:t>.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meva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shamchalar</a:t>
            </a:r>
            <a:r>
              <a:rPr lang="en-US" dirty="0"/>
              <a:t> ham </a:t>
            </a:r>
            <a:r>
              <a:rPr lang="en-US" dirty="0" err="1"/>
              <a:t>yupqalanadi</a:t>
            </a:r>
            <a:r>
              <a:rPr lang="en-US" dirty="0"/>
              <a:t>. </a:t>
            </a:r>
            <a:r>
              <a:rPr lang="en-US" dirty="0" err="1"/>
              <a:t>Issiqxonada</a:t>
            </a:r>
            <a:r>
              <a:rPr lang="en-US" dirty="0"/>
              <a:t> </a:t>
            </a:r>
            <a:r>
              <a:rPr lang="en-US" dirty="0" err="1"/>
              <a:t>uzum</a:t>
            </a:r>
            <a:r>
              <a:rPr lang="en-US" dirty="0"/>
              <a:t> </a:t>
            </a:r>
            <a:r>
              <a:rPr lang="en-US" dirty="0" err="1"/>
              <a:t>yetishtirish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qiyin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. </a:t>
            </a:r>
            <a:r>
              <a:rPr lang="en-US" dirty="0" err="1"/>
              <a:t>Ko'pincha</a:t>
            </a:r>
            <a:r>
              <a:rPr lang="en-US" dirty="0"/>
              <a:t> </a:t>
            </a:r>
            <a:r>
              <a:rPr lang="en-US" dirty="0" err="1"/>
              <a:t>reza</a:t>
            </a:r>
            <a:r>
              <a:rPr lang="en-US" dirty="0"/>
              <a:t> </a:t>
            </a:r>
            <a:r>
              <a:rPr lang="en-US" dirty="0" err="1"/>
              <a:t>meva</a:t>
            </a:r>
            <a:r>
              <a:rPr lang="en-US" dirty="0"/>
              <a:t> </a:t>
            </a:r>
            <a:r>
              <a:rPr lang="en-US" dirty="0" err="1"/>
              <a:t>pishishi</a:t>
            </a:r>
            <a:r>
              <a:rPr lang="en-US" dirty="0"/>
              <a:t> </a:t>
            </a:r>
            <a:r>
              <a:rPr lang="en-US" dirty="0" err="1"/>
              <a:t>davrida</a:t>
            </a:r>
            <a:r>
              <a:rPr lang="en-US" dirty="0"/>
              <a:t> </a:t>
            </a:r>
            <a:r>
              <a:rPr lang="en-US" dirty="0" err="1"/>
              <a:t>issiqxonani</a:t>
            </a:r>
            <a:r>
              <a:rPr lang="en-US" dirty="0"/>
              <a:t> </a:t>
            </a:r>
            <a:r>
              <a:rPr lang="en-US" dirty="0" err="1"/>
              <a:t>ventilyatsiya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ishonch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qiling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bo'rilarni</a:t>
            </a:r>
            <a:r>
              <a:rPr lang="en-US" dirty="0"/>
              <a:t> </a:t>
            </a:r>
            <a:r>
              <a:rPr lang="en-US" dirty="0" err="1"/>
              <a:t>ta'qib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bukchalarni</a:t>
            </a:r>
            <a:r>
              <a:rPr lang="en-US" dirty="0"/>
              <a:t> </a:t>
            </a:r>
            <a:r>
              <a:rPr lang="en-US" dirty="0" err="1"/>
              <a:t>yopadigan</a:t>
            </a:r>
            <a:r>
              <a:rPr lang="en-US" dirty="0"/>
              <a:t> </a:t>
            </a:r>
            <a:r>
              <a:rPr lang="en-US" dirty="0" err="1"/>
              <a:t>barglarni</a:t>
            </a:r>
            <a:r>
              <a:rPr lang="en-US" dirty="0"/>
              <a:t> </a:t>
            </a:r>
            <a:r>
              <a:rPr lang="en-US" dirty="0" err="1"/>
              <a:t>yechish</a:t>
            </a:r>
            <a:r>
              <a:rPr lang="en-US" dirty="0"/>
              <a:t> ham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etiladi</a:t>
            </a:r>
            <a:r>
              <a:rPr lang="en-US" dirty="0"/>
              <a:t>. Bu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uzum</a:t>
            </a:r>
            <a:r>
              <a:rPr lang="en-US" dirty="0"/>
              <a:t> </a:t>
            </a:r>
            <a:r>
              <a:rPr lang="en-US" dirty="0" err="1"/>
              <a:t>etishtirish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polikarbonatli</a:t>
            </a:r>
            <a:r>
              <a:rPr lang="en-US" dirty="0"/>
              <a:t> </a:t>
            </a:r>
            <a:r>
              <a:rPr lang="en-US" dirty="0" err="1"/>
              <a:t>issiqxonalar</a:t>
            </a:r>
            <a:r>
              <a:rPr lang="en-US" dirty="0"/>
              <a:t> </a:t>
            </a:r>
            <a:r>
              <a:rPr lang="en-US" dirty="0" err="1"/>
              <a:t>mukammal</a:t>
            </a:r>
            <a:r>
              <a:rPr lang="en-US" dirty="0"/>
              <a:t> </a:t>
            </a:r>
            <a:r>
              <a:rPr lang="en-US" dirty="0" err="1"/>
              <a:t>uy-joyga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Agar </a:t>
            </a:r>
            <a:r>
              <a:rPr lang="en-US" dirty="0" err="1"/>
              <a:t>chiriyotgan</a:t>
            </a:r>
            <a:r>
              <a:rPr lang="en-US" dirty="0"/>
              <a:t> </a:t>
            </a:r>
            <a:r>
              <a:rPr lang="en-US" dirty="0" err="1"/>
              <a:t>kasalligiga</a:t>
            </a:r>
            <a:r>
              <a:rPr lang="en-US" dirty="0"/>
              <a:t> </a:t>
            </a:r>
            <a:r>
              <a:rPr lang="en-US" dirty="0" err="1"/>
              <a:t>duchor</a:t>
            </a:r>
            <a:r>
              <a:rPr lang="en-US" dirty="0"/>
              <a:t> </a:t>
            </a:r>
            <a:r>
              <a:rPr lang="en-US" dirty="0" err="1"/>
              <a:t>bo'lsangiz</a:t>
            </a:r>
            <a:r>
              <a:rPr lang="en-US" dirty="0"/>
              <a:t>, </a:t>
            </a:r>
            <a:r>
              <a:rPr lang="en-US" dirty="0" err="1"/>
              <a:t>butalar</a:t>
            </a:r>
            <a:r>
              <a:rPr lang="en-US" dirty="0"/>
              <a:t> 1% </a:t>
            </a:r>
            <a:r>
              <a:rPr lang="en-US" dirty="0" err="1"/>
              <a:t>Bordo</a:t>
            </a:r>
            <a:r>
              <a:rPr lang="en-US" dirty="0"/>
              <a:t> </a:t>
            </a:r>
            <a:r>
              <a:rPr lang="en-US" dirty="0" err="1"/>
              <a:t>suyuqligi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püskürtülmelidir</a:t>
            </a:r>
            <a:r>
              <a:rPr lang="en-US" dirty="0"/>
              <a:t>. </a:t>
            </a:r>
            <a:r>
              <a:rPr lang="en-US" dirty="0" err="1"/>
              <a:t>Oidum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bo'lganda</a:t>
            </a:r>
            <a:r>
              <a:rPr lang="en-US" dirty="0"/>
              <a:t>, </a:t>
            </a:r>
            <a:r>
              <a:rPr lang="en-US" dirty="0" err="1"/>
              <a:t>barglar</a:t>
            </a:r>
            <a:r>
              <a:rPr lang="en-US" dirty="0"/>
              <a:t> </a:t>
            </a:r>
            <a:r>
              <a:rPr lang="en-US" dirty="0" err="1"/>
              <a:t>yosh</a:t>
            </a:r>
            <a:r>
              <a:rPr lang="en-US" dirty="0"/>
              <a:t> </a:t>
            </a:r>
            <a:r>
              <a:rPr lang="en-US" dirty="0" err="1"/>
              <a:t>kulrang</a:t>
            </a:r>
            <a:r>
              <a:rPr lang="en-US" dirty="0"/>
              <a:t> </a:t>
            </a:r>
            <a:r>
              <a:rPr lang="en-US" dirty="0" err="1"/>
              <a:t>changni</a:t>
            </a:r>
            <a:r>
              <a:rPr lang="en-US" dirty="0"/>
              <a:t> </a:t>
            </a:r>
            <a:r>
              <a:rPr lang="en-US" dirty="0" err="1"/>
              <a:t>changlatadi</a:t>
            </a:r>
            <a:r>
              <a:rPr lang="en-US" dirty="0"/>
              <a:t>. </a:t>
            </a:r>
            <a:r>
              <a:rPr lang="en-US" dirty="0" err="1"/>
              <a:t>O'rim-terimdan</a:t>
            </a:r>
            <a:r>
              <a:rPr lang="en-US" dirty="0"/>
              <a:t> </a:t>
            </a:r>
            <a:r>
              <a:rPr lang="en-US" dirty="0" err="1"/>
              <a:t>so'ng</a:t>
            </a:r>
            <a:r>
              <a:rPr lang="en-US" dirty="0"/>
              <a:t> </a:t>
            </a:r>
            <a:r>
              <a:rPr lang="en-US" dirty="0" err="1"/>
              <a:t>uzumlarni</a:t>
            </a:r>
            <a:r>
              <a:rPr lang="en-US" dirty="0"/>
              <a:t> </a:t>
            </a:r>
            <a:r>
              <a:rPr lang="en-US" dirty="0" err="1"/>
              <a:t>boqish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 </a:t>
            </a:r>
            <a:r>
              <a:rPr lang="ru-RU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717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hibuklardan uzum etishtirish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632848" cy="2952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o'sayotgan uzum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56992"/>
            <a:ext cx="7560840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0953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315200" cy="58814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Qizil</a:t>
            </a:r>
            <a:r>
              <a:rPr lang="en-US" dirty="0"/>
              <a:t> </a:t>
            </a:r>
            <a:r>
              <a:rPr lang="en-US" dirty="0" err="1"/>
              <a:t>uzum</a:t>
            </a:r>
            <a:r>
              <a:rPr lang="en-US" dirty="0"/>
              <a:t>: </a:t>
            </a:r>
            <a:r>
              <a:rPr lang="en-US" dirty="0" err="1" smtClean="0"/>
              <a:t>ekish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1"/>
            <a:ext cx="8064896" cy="504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Bu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uzumni</a:t>
            </a:r>
            <a:r>
              <a:rPr lang="en-US" dirty="0"/>
              <a:t> </a:t>
            </a:r>
            <a:r>
              <a:rPr lang="en-US" dirty="0" err="1"/>
              <a:t>to'xtatish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Liana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shafqatsiz</a:t>
            </a:r>
            <a:r>
              <a:rPr lang="en-US" dirty="0"/>
              <a:t>, </a:t>
            </a:r>
            <a:r>
              <a:rPr lang="en-US" dirty="0" err="1"/>
              <a:t>sovuqqa</a:t>
            </a:r>
            <a:r>
              <a:rPr lang="en-US" dirty="0"/>
              <a:t> </a:t>
            </a:r>
            <a:r>
              <a:rPr lang="en-US" dirty="0" err="1"/>
              <a:t>chidadi</a:t>
            </a:r>
            <a:r>
              <a:rPr lang="en-US" dirty="0"/>
              <a:t>. </a:t>
            </a:r>
            <a:r>
              <a:rPr lang="en-US" dirty="0" err="1"/>
              <a:t>Ekish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bo'sh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engil</a:t>
            </a:r>
            <a:r>
              <a:rPr lang="en-US" dirty="0"/>
              <a:t> </a:t>
            </a:r>
            <a:r>
              <a:rPr lang="en-US" dirty="0" err="1"/>
              <a:t>tuproqlar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O'sish</a:t>
            </a:r>
            <a:r>
              <a:rPr lang="en-US" dirty="0"/>
              <a:t>  </a:t>
            </a:r>
            <a:r>
              <a:rPr lang="en-US" dirty="0" err="1"/>
              <a:t>bilan</a:t>
            </a:r>
            <a:r>
              <a:rPr lang="en-US" dirty="0"/>
              <a:t> mineral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organik</a:t>
            </a:r>
            <a:r>
              <a:rPr lang="en-US" dirty="0"/>
              <a:t> </a:t>
            </a:r>
            <a:r>
              <a:rPr lang="en-US" dirty="0" err="1"/>
              <a:t>o'g'itlar</a:t>
            </a:r>
            <a:r>
              <a:rPr lang="en-US" dirty="0"/>
              <a:t> </a:t>
            </a:r>
            <a:r>
              <a:rPr lang="en-US" dirty="0" err="1"/>
              <a:t>berilishi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o'rtacha</a:t>
            </a:r>
            <a:r>
              <a:rPr lang="en-US" dirty="0"/>
              <a:t> </a:t>
            </a:r>
            <a:r>
              <a:rPr lang="en-US" dirty="0" err="1"/>
              <a:t>sug'orishni</a:t>
            </a:r>
            <a:r>
              <a:rPr lang="en-US" dirty="0"/>
              <a:t> </a:t>
            </a:r>
            <a:r>
              <a:rPr lang="en-US" dirty="0" err="1"/>
              <a:t>afzal</a:t>
            </a:r>
            <a:r>
              <a:rPr lang="en-US" dirty="0"/>
              <a:t> </a:t>
            </a:r>
            <a:r>
              <a:rPr lang="en-US" dirty="0" err="1"/>
              <a:t>ko'radi</a:t>
            </a:r>
            <a:r>
              <a:rPr lang="en-US" dirty="0"/>
              <a:t>.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ko'paytirish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oson</a:t>
            </a:r>
            <a:r>
              <a:rPr lang="en-US" dirty="0"/>
              <a:t>. </a:t>
            </a:r>
            <a:r>
              <a:rPr lang="en-US" dirty="0" err="1"/>
              <a:t>Kirpiklarni</a:t>
            </a:r>
            <a:r>
              <a:rPr lang="en-US" dirty="0"/>
              <a:t> </a:t>
            </a:r>
            <a:r>
              <a:rPr lang="en-US" dirty="0" err="1"/>
              <a:t>kesib</a:t>
            </a:r>
            <a:r>
              <a:rPr lang="en-US" dirty="0"/>
              <a:t>, </a:t>
            </a:r>
            <a:r>
              <a:rPr lang="en-US" dirty="0" err="1"/>
              <a:t>suvga</a:t>
            </a:r>
            <a:r>
              <a:rPr lang="en-US" dirty="0"/>
              <a:t> </a:t>
            </a:r>
            <a:r>
              <a:rPr lang="en-US" dirty="0" err="1"/>
              <a:t>solib</a:t>
            </a:r>
            <a:r>
              <a:rPr lang="en-US" dirty="0"/>
              <a:t> </a:t>
            </a:r>
            <a:r>
              <a:rPr lang="en-US" dirty="0" err="1"/>
              <a:t>qo'yish</a:t>
            </a:r>
            <a:r>
              <a:rPr lang="en-US" dirty="0"/>
              <a:t> </a:t>
            </a:r>
            <a:r>
              <a:rPr lang="en-US" dirty="0" err="1"/>
              <a:t>kifoya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hafta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ekish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tayyor</a:t>
            </a:r>
            <a:r>
              <a:rPr lang="en-US" dirty="0"/>
              <a:t> </a:t>
            </a:r>
            <a:r>
              <a:rPr lang="en-US" dirty="0" err="1"/>
              <a:t>ildiz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ko'chatlar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Chiqib</a:t>
            </a:r>
            <a:r>
              <a:rPr lang="en-US" dirty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chuqurliklar</a:t>
            </a:r>
            <a:r>
              <a:rPr lang="en-US" dirty="0"/>
              <a:t> </a:t>
            </a:r>
            <a:r>
              <a:rPr lang="en-US" dirty="0" err="1"/>
              <a:t>tayyorlaymiz</a:t>
            </a:r>
            <a:r>
              <a:rPr lang="en-US" dirty="0"/>
              <a:t>, </a:t>
            </a:r>
            <a:r>
              <a:rPr lang="en-US" dirty="0" err="1"/>
              <a:t>nihoyat</a:t>
            </a:r>
            <a:r>
              <a:rPr lang="en-US" dirty="0"/>
              <a:t> biz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sug'oramiz</a:t>
            </a:r>
            <a:r>
              <a:rPr lang="en-US" dirty="0"/>
              <a:t>. </a:t>
            </a:r>
            <a:r>
              <a:rPr lang="en-US" dirty="0" err="1"/>
              <a:t>Uzumlarning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ikkala</a:t>
            </a:r>
            <a:r>
              <a:rPr lang="en-US" dirty="0"/>
              <a:t> </a:t>
            </a:r>
            <a:r>
              <a:rPr lang="en-US" dirty="0" err="1"/>
              <a:t>soyada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nurda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. </a:t>
            </a:r>
            <a:r>
              <a:rPr lang="en-US" dirty="0" err="1"/>
              <a:t>O'sayotganingizda</a:t>
            </a:r>
            <a:r>
              <a:rPr lang="en-US" dirty="0"/>
              <a:t> </a:t>
            </a:r>
            <a:r>
              <a:rPr lang="en-US" dirty="0" err="1"/>
              <a:t>esingizda</a:t>
            </a:r>
            <a:r>
              <a:rPr lang="en-US" dirty="0"/>
              <a:t> </a:t>
            </a:r>
            <a:r>
              <a:rPr lang="en-US" dirty="0" err="1"/>
              <a:t>bo'lsinki</a:t>
            </a:r>
            <a:r>
              <a:rPr lang="en-US" dirty="0"/>
              <a:t>, </a:t>
            </a:r>
            <a:r>
              <a:rPr lang="en-US" dirty="0" err="1"/>
              <a:t>o'simlik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og'ir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qo'llab-quvvatlovchi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</a:t>
            </a:r>
            <a:endParaRPr lang="ru-RU" dirty="0"/>
          </a:p>
          <a:p>
            <a:pPr marL="45720" indent="0">
              <a:buNone/>
            </a:pPr>
            <a:r>
              <a:rPr lang="en-US" dirty="0" err="1"/>
              <a:t>uzumdan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maqsadarda</a:t>
            </a:r>
            <a:r>
              <a:rPr lang="en-US" dirty="0"/>
              <a:t> (</a:t>
            </a:r>
            <a:r>
              <a:rPr lang="en-US" dirty="0" err="1"/>
              <a:t>istememol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,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ishlash</a:t>
            </a:r>
            <a:endParaRPr lang="ru-RU" dirty="0"/>
          </a:p>
          <a:p>
            <a:pPr marL="45720" indent="0">
              <a:buNone/>
            </a:pPr>
            <a:r>
              <a:rPr lang="en-US" dirty="0" err="1"/>
              <a:t>va</a:t>
            </a:r>
            <a:r>
              <a:rPr lang="en-US" dirty="0"/>
              <a:t> .k)da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r>
              <a:rPr lang="en-US" dirty="0" err="1"/>
              <a:t>Asosan</a:t>
            </a:r>
            <a:r>
              <a:rPr lang="en-US" dirty="0"/>
              <a:t>, </a:t>
            </a:r>
            <a:r>
              <a:rPr lang="en-US" dirty="0" err="1"/>
              <a:t>iyul</a:t>
            </a:r>
            <a:r>
              <a:rPr lang="en-US" dirty="0"/>
              <a:t> </a:t>
            </a:r>
            <a:r>
              <a:rPr lang="en-US" dirty="0" err="1"/>
              <a:t>oyidan</a:t>
            </a:r>
            <a:r>
              <a:rPr lang="en-US" dirty="0"/>
              <a:t> </a:t>
            </a:r>
            <a:r>
              <a:rPr lang="en-US" dirty="0" err="1"/>
              <a:t>noyabr</a:t>
            </a:r>
            <a:r>
              <a:rPr lang="en-US" dirty="0"/>
              <a:t> </a:t>
            </a:r>
            <a:r>
              <a:rPr lang="en-US" dirty="0" err="1"/>
              <a:t>oyigacha</a:t>
            </a:r>
            <a:r>
              <a:rPr lang="en-US" dirty="0"/>
              <a:t> </a:t>
            </a:r>
            <a:r>
              <a:rPr lang="en-US" dirty="0" err="1"/>
              <a:t>yangiligicha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. </a:t>
            </a:r>
            <a:r>
              <a:rPr lang="en-US" dirty="0" err="1"/>
              <a:t>axsus</a:t>
            </a:r>
            <a:r>
              <a:rPr lang="en-US" dirty="0"/>
              <a:t> </a:t>
            </a:r>
            <a:r>
              <a:rPr lang="en-US" dirty="0" err="1"/>
              <a:t>sovitkichlarda</a:t>
            </a:r>
            <a:r>
              <a:rPr lang="en-US" dirty="0"/>
              <a:t> </a:t>
            </a:r>
            <a:r>
              <a:rPr lang="en-US" dirty="0" err="1"/>
              <a:t>saqlanganlarini</a:t>
            </a:r>
            <a:r>
              <a:rPr lang="en-US" dirty="0"/>
              <a:t> mart-</a:t>
            </a:r>
            <a:r>
              <a:rPr lang="en-US" dirty="0" err="1"/>
              <a:t>aprel</a:t>
            </a:r>
            <a:r>
              <a:rPr lang="en-US" dirty="0"/>
              <a:t> </a:t>
            </a:r>
            <a:r>
              <a:rPr lang="en-US" dirty="0" err="1"/>
              <a:t>oylarida</a:t>
            </a:r>
            <a:r>
              <a:rPr lang="en-US" dirty="0"/>
              <a:t> ham </a:t>
            </a:r>
            <a:r>
              <a:rPr lang="en-US" dirty="0" err="1"/>
              <a:t>tansiq</a:t>
            </a:r>
            <a:r>
              <a:rPr lang="en-US" dirty="0"/>
              <a:t> </a:t>
            </a:r>
            <a:endParaRPr lang="ru-RU" dirty="0"/>
          </a:p>
          <a:p>
            <a:pPr marL="45720" indent="0">
              <a:buNone/>
            </a:pPr>
            <a:r>
              <a:rPr lang="en-US" dirty="0"/>
              <a:t> </a:t>
            </a:r>
            <a:r>
              <a:rPr lang="en-US" dirty="0" err="1"/>
              <a:t>meva</a:t>
            </a:r>
            <a:r>
              <a:rPr lang="en-US" dirty="0"/>
              <a:t> </a:t>
            </a:r>
            <a:r>
              <a:rPr lang="en-US" dirty="0" err="1"/>
              <a:t>sifatlida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uzumdan</a:t>
            </a:r>
            <a:r>
              <a:rPr lang="en-US" dirty="0"/>
              <a:t> </a:t>
            </a:r>
            <a:r>
              <a:rPr lang="en-US" dirty="0" err="1"/>
              <a:t>murabbo</a:t>
            </a:r>
            <a:r>
              <a:rPr lang="en-US" dirty="0"/>
              <a:t>, </a:t>
            </a:r>
            <a:r>
              <a:rPr lang="en-US" dirty="0" err="1"/>
              <a:t>kompot</a:t>
            </a:r>
            <a:r>
              <a:rPr lang="en-US" dirty="0"/>
              <a:t>, </a:t>
            </a:r>
            <a:r>
              <a:rPr lang="en-US" dirty="0" err="1"/>
              <a:t>sharbatlar</a:t>
            </a:r>
            <a:r>
              <a:rPr lang="en-US" dirty="0"/>
              <a:t>,</a:t>
            </a:r>
            <a:endParaRPr lang="ru-RU" dirty="0"/>
          </a:p>
          <a:p>
            <a:pPr marL="45720" indent="0">
              <a:buNone/>
            </a:pPr>
            <a:r>
              <a:rPr lang="en-US" dirty="0" err="1"/>
              <a:t>konsentratlar</a:t>
            </a:r>
            <a:r>
              <a:rPr lang="en-US" dirty="0"/>
              <a:t>, </a:t>
            </a:r>
            <a:r>
              <a:rPr lang="en-US" dirty="0" err="1"/>
              <a:t>sifatli</a:t>
            </a:r>
            <a:r>
              <a:rPr lang="en-US" dirty="0"/>
              <a:t> </a:t>
            </a:r>
            <a:r>
              <a:rPr lang="en-US" dirty="0" err="1"/>
              <a:t>vinolar</a:t>
            </a:r>
            <a:r>
              <a:rPr lang="en-US" dirty="0"/>
              <a:t> ham </a:t>
            </a:r>
            <a:r>
              <a:rPr lang="en-US" dirty="0" err="1"/>
              <a:t>tayyorlanadi</a:t>
            </a:r>
            <a:r>
              <a:rPr lang="en-US" dirty="0"/>
              <a:t>.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7505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0</TotalTime>
  <Words>638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Перспектива</vt:lpstr>
      <vt:lpstr>ISSIQXONALARDA YETISHTIRILADIGAN MEVA MAHSULOTLARI.</vt:lpstr>
      <vt:lpstr>Презентация PowerPoint</vt:lpstr>
      <vt:lpstr>Issiqxonada uzum yetishtirish</vt:lpstr>
      <vt:lpstr>Презентация PowerPoint</vt:lpstr>
      <vt:lpstr>Qizil uzum: ekish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ISSIQXONALARDA YETISHTIRILADIGAN MEVA MAHSULOTLARI.</dc:title>
  <dc:creator>Bayramali</dc:creator>
  <cp:lastModifiedBy>Bayramali</cp:lastModifiedBy>
  <cp:revision>1</cp:revision>
  <dcterms:created xsi:type="dcterms:W3CDTF">2022-02-02T10:33:41Z</dcterms:created>
  <dcterms:modified xsi:type="dcterms:W3CDTF">2022-02-03T04:58:35Z</dcterms:modified>
</cp:coreProperties>
</file>