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315200" cy="69635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/>
              <a:t>ISSIQXONALARDA KO'KATLAR YETISHTIRISH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b="1" dirty="0"/>
              <a:t>USULLARI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8136904" cy="482637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Yopiq</a:t>
            </a:r>
            <a:r>
              <a:rPr lang="en-US" dirty="0"/>
              <a:t> </a:t>
            </a:r>
            <a:r>
              <a:rPr lang="en-US" dirty="0" err="1"/>
              <a:t>yerda</a:t>
            </a:r>
            <a:r>
              <a:rPr lang="en-US" dirty="0"/>
              <a:t> </a:t>
            </a:r>
            <a:r>
              <a:rPr lang="en-US" dirty="0" err="1"/>
              <a:t>ko'k</a:t>
            </a:r>
            <a:r>
              <a:rPr lang="en-US" dirty="0"/>
              <a:t> </a:t>
            </a:r>
            <a:r>
              <a:rPr lang="en-US" dirty="0" err="1"/>
              <a:t>sabzavotlardan</a:t>
            </a:r>
            <a:r>
              <a:rPr lang="en-US" dirty="0"/>
              <a:t> </a:t>
            </a:r>
            <a:r>
              <a:rPr lang="en-US" dirty="0" err="1"/>
              <a:t>salat</a:t>
            </a:r>
            <a:r>
              <a:rPr lang="en-US" dirty="0"/>
              <a:t>, </a:t>
            </a:r>
            <a:r>
              <a:rPr lang="en-US" dirty="0" err="1"/>
              <a:t>ukrop</a:t>
            </a:r>
            <a:r>
              <a:rPr lang="en-US" dirty="0"/>
              <a:t>, </a:t>
            </a:r>
            <a:r>
              <a:rPr lang="en-US" dirty="0" err="1"/>
              <a:t>kashnich</a:t>
            </a:r>
            <a:r>
              <a:rPr lang="en-US" dirty="0"/>
              <a:t>, </a:t>
            </a:r>
            <a:r>
              <a:rPr lang="en-US" dirty="0" err="1"/>
              <a:t>rediska</a:t>
            </a:r>
            <a:r>
              <a:rPr lang="en-US" dirty="0"/>
              <a:t>,</a:t>
            </a:r>
            <a:endParaRPr lang="ru-RU" dirty="0"/>
          </a:p>
          <a:p>
            <a:r>
              <a:rPr lang="en-US" dirty="0" err="1"/>
              <a:t>petrushka</a:t>
            </a:r>
            <a:r>
              <a:rPr lang="en-US" dirty="0"/>
              <a:t>, </a:t>
            </a:r>
            <a:r>
              <a:rPr lang="en-US" dirty="0" err="1"/>
              <a:t>selderey</a:t>
            </a:r>
            <a:r>
              <a:rPr lang="en-US" dirty="0"/>
              <a:t> </a:t>
            </a:r>
            <a:r>
              <a:rPr lang="en-US" dirty="0" err="1"/>
              <a:t>o'stiriladi</a:t>
            </a:r>
            <a:r>
              <a:rPr lang="en-US" dirty="0"/>
              <a:t>. </a:t>
            </a:r>
            <a:r>
              <a:rPr lang="en-US" dirty="0" err="1"/>
              <a:t>Bular</a:t>
            </a:r>
            <a:r>
              <a:rPr lang="en-US" dirty="0"/>
              <a:t> </a:t>
            </a:r>
            <a:r>
              <a:rPr lang="en-US" dirty="0" err="1"/>
              <a:t>yilning</a:t>
            </a:r>
            <a:r>
              <a:rPr lang="en-US" dirty="0"/>
              <a:t> «</a:t>
            </a:r>
            <a:r>
              <a:rPr lang="en-US" dirty="0" err="1"/>
              <a:t>ilik</a:t>
            </a:r>
            <a:r>
              <a:rPr lang="en-US" dirty="0"/>
              <a:t> </a:t>
            </a:r>
            <a:r>
              <a:rPr lang="en-US" dirty="0" err="1"/>
              <a:t>uzildi</a:t>
            </a:r>
            <a:r>
              <a:rPr lang="en-US" dirty="0"/>
              <a:t>» </a:t>
            </a:r>
            <a:r>
              <a:rPr lang="en-US" dirty="0" err="1"/>
              <a:t>paytida</a:t>
            </a:r>
            <a:endParaRPr lang="ru-RU" dirty="0"/>
          </a:p>
          <a:p>
            <a:r>
              <a:rPr lang="en-US" dirty="0" err="1"/>
              <a:t>dekabrdan</a:t>
            </a:r>
            <a:r>
              <a:rPr lang="en-US" dirty="0"/>
              <a:t> </a:t>
            </a:r>
            <a:r>
              <a:rPr lang="en-US" dirty="0" err="1"/>
              <a:t>fevralgacha</a:t>
            </a:r>
            <a:r>
              <a:rPr lang="en-US" dirty="0"/>
              <a:t> </a:t>
            </a:r>
            <a:r>
              <a:rPr lang="en-US" dirty="0" err="1"/>
              <a:t>barra</a:t>
            </a:r>
            <a:r>
              <a:rPr lang="en-US" dirty="0"/>
              <a:t> </a:t>
            </a:r>
            <a:r>
              <a:rPr lang="en-US" dirty="0" err="1"/>
              <a:t>mahsulot</a:t>
            </a:r>
            <a:r>
              <a:rPr lang="en-US" dirty="0"/>
              <a:t> </a:t>
            </a:r>
            <a:r>
              <a:rPr lang="en-US" dirty="0" err="1"/>
              <a:t>berib</a:t>
            </a:r>
            <a:r>
              <a:rPr lang="en-US" dirty="0"/>
              <a:t> </a:t>
            </a:r>
            <a:r>
              <a:rPr lang="en-US" dirty="0" err="1"/>
              <a:t>jonga</a:t>
            </a:r>
            <a:r>
              <a:rPr lang="en-US" dirty="0"/>
              <a:t> </a:t>
            </a:r>
            <a:r>
              <a:rPr lang="en-US" dirty="0" err="1"/>
              <a:t>ora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 </a:t>
            </a:r>
            <a:r>
              <a:rPr lang="en-US" dirty="0" err="1"/>
              <a:t>Ularning</a:t>
            </a:r>
            <a:endParaRPr lang="ru-RU" dirty="0"/>
          </a:p>
          <a:p>
            <a:r>
              <a:rPr lang="en-US" dirty="0" err="1"/>
              <a:t>issiqqa</a:t>
            </a:r>
            <a:r>
              <a:rPr lang="en-US" dirty="0"/>
              <a:t> </a:t>
            </a:r>
            <a:r>
              <a:rPr lang="en-US" dirty="0" err="1"/>
              <a:t>talabchanligi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. </a:t>
            </a:r>
            <a:r>
              <a:rPr lang="en-US" dirty="0" err="1"/>
              <a:t>KQ'k</a:t>
            </a:r>
            <a:r>
              <a:rPr lang="en-US" dirty="0"/>
              <a:t> </a:t>
            </a:r>
            <a:r>
              <a:rPr lang="en-US" dirty="0" err="1"/>
              <a:t>sabzavotlar</a:t>
            </a:r>
            <a:r>
              <a:rPr lang="en-US" dirty="0"/>
              <a:t> </a:t>
            </a:r>
            <a:r>
              <a:rPr lang="en-US" dirty="0" err="1"/>
              <a:t>unib</a:t>
            </a:r>
            <a:r>
              <a:rPr lang="en-US" dirty="0"/>
              <a:t> </a:t>
            </a:r>
            <a:r>
              <a:rPr lang="en-US" dirty="0" err="1"/>
              <a:t>chiqquncha</a:t>
            </a:r>
            <a:r>
              <a:rPr lang="en-US" dirty="0"/>
              <a:t> 20-22° optimal </a:t>
            </a:r>
            <a:r>
              <a:rPr lang="en-US" dirty="0" err="1"/>
              <a:t>harorat</a:t>
            </a:r>
            <a:r>
              <a:rPr lang="en-US" dirty="0"/>
              <a:t>; </a:t>
            </a:r>
            <a:r>
              <a:rPr lang="en-US" dirty="0" err="1"/>
              <a:t>maysalari</a:t>
            </a:r>
            <a:r>
              <a:rPr lang="en-US" dirty="0"/>
              <a:t> </a:t>
            </a:r>
            <a:r>
              <a:rPr lang="en-US" dirty="0" err="1"/>
              <a:t>unib</a:t>
            </a:r>
            <a:r>
              <a:rPr lang="en-US" dirty="0"/>
              <a:t> </a:t>
            </a:r>
            <a:r>
              <a:rPr lang="en-US" dirty="0" err="1"/>
              <a:t>chiqqach</a:t>
            </a:r>
            <a:r>
              <a:rPr lang="en-US" dirty="0"/>
              <a:t> </a:t>
            </a:r>
            <a:r>
              <a:rPr lang="en-US" dirty="0" err="1"/>
              <a:t>beshyetti</a:t>
            </a:r>
            <a:r>
              <a:rPr lang="en-US" dirty="0"/>
              <a:t> kun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bulutli</a:t>
            </a:r>
            <a:r>
              <a:rPr lang="en-US" dirty="0"/>
              <a:t> </a:t>
            </a:r>
            <a:r>
              <a:rPr lang="en-US" dirty="0" err="1"/>
              <a:t>kunlarda</a:t>
            </a:r>
            <a:r>
              <a:rPr lang="en-US" dirty="0"/>
              <a:t> </a:t>
            </a:r>
            <a:r>
              <a:rPr lang="en-US" dirty="0" err="1"/>
              <a:t>ukrop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16-20°,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ekinlar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8-12°, </a:t>
            </a:r>
            <a:r>
              <a:rPr lang="en-US" dirty="0" err="1"/>
              <a:t>kechalari</a:t>
            </a:r>
            <a:r>
              <a:rPr lang="en-US" dirty="0"/>
              <a:t> </a:t>
            </a:r>
            <a:r>
              <a:rPr lang="en-US" dirty="0" err="1"/>
              <a:t>ukrop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salatga</a:t>
            </a:r>
            <a:r>
              <a:rPr lang="en-US" dirty="0"/>
              <a:t> 10-12°,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ekinlar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6-80 optimal </a:t>
            </a:r>
            <a:r>
              <a:rPr lang="en-US" dirty="0" err="1"/>
              <a:t>harorat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. </a:t>
            </a:r>
            <a:r>
              <a:rPr lang="en-US" dirty="0" err="1"/>
              <a:t>O'suv</a:t>
            </a:r>
            <a:r>
              <a:rPr lang="en-US" dirty="0"/>
              <a:t> </a:t>
            </a:r>
            <a:r>
              <a:rPr lang="en-US" dirty="0" err="1"/>
              <a:t>davrining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bosqichlarida</a:t>
            </a:r>
            <a:r>
              <a:rPr lang="en-US" dirty="0"/>
              <a:t> </a:t>
            </a:r>
            <a:r>
              <a:rPr lang="en-US" dirty="0" err="1"/>
              <a:t>bulutli</a:t>
            </a:r>
            <a:r>
              <a:rPr lang="en-US" dirty="0"/>
              <a:t> </a:t>
            </a:r>
            <a:r>
              <a:rPr lang="en-US" dirty="0" err="1"/>
              <a:t>kunlarda</a:t>
            </a:r>
            <a:r>
              <a:rPr lang="en-US" dirty="0"/>
              <a:t> </a:t>
            </a:r>
            <a:r>
              <a:rPr lang="en-US" dirty="0" err="1"/>
              <a:t>rediskaga</a:t>
            </a:r>
            <a:r>
              <a:rPr lang="en-US" dirty="0"/>
              <a:t> 14-16',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ekinlarga</a:t>
            </a:r>
            <a:r>
              <a:rPr lang="en-US" dirty="0"/>
              <a:t> 16'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harorat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Quyoshli</a:t>
            </a:r>
            <a:r>
              <a:rPr lang="en-US" dirty="0"/>
              <a:t> </a:t>
            </a:r>
            <a:r>
              <a:rPr lang="en-US" dirty="0" err="1"/>
              <a:t>kunlarda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harorat</a:t>
            </a:r>
            <a:r>
              <a:rPr lang="en-US" dirty="0"/>
              <a:t> </a:t>
            </a:r>
            <a:r>
              <a:rPr lang="en-US" dirty="0" err="1"/>
              <a:t>yuqoridagiga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ko'pi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4-5'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ortiq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Ukrop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havoning</a:t>
            </a:r>
            <a:r>
              <a:rPr lang="en-US" dirty="0"/>
              <a:t> </a:t>
            </a:r>
            <a:r>
              <a:rPr lang="en-US" dirty="0" err="1"/>
              <a:t>nisbiy</a:t>
            </a:r>
            <a:r>
              <a:rPr lang="en-US" dirty="0"/>
              <a:t> </a:t>
            </a:r>
            <a:r>
              <a:rPr lang="en-US" dirty="0" err="1"/>
              <a:t>namligi</a:t>
            </a:r>
            <a:r>
              <a:rPr lang="en-US" dirty="0"/>
              <a:t> 60-70%,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ekinlar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80-85%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lozim</a:t>
            </a:r>
            <a:r>
              <a:rPr lang="en-US" dirty="0"/>
              <a:t>. </a:t>
            </a:r>
            <a:r>
              <a:rPr lang="en-US" dirty="0" err="1"/>
              <a:t>Ortiqcha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</a:t>
            </a:r>
            <a:r>
              <a:rPr lang="en-US" dirty="0" err="1"/>
              <a:t>to'planishiga</a:t>
            </a:r>
            <a:r>
              <a:rPr lang="en-US" dirty="0"/>
              <a:t> </a:t>
            </a:r>
            <a:r>
              <a:rPr lang="en-US" dirty="0" err="1"/>
              <a:t>yo'l</a:t>
            </a:r>
            <a:r>
              <a:rPr lang="en-US" dirty="0"/>
              <a:t> </a:t>
            </a:r>
            <a:r>
              <a:rPr lang="en-US" dirty="0" err="1"/>
              <a:t>qo'yib</a:t>
            </a:r>
            <a:r>
              <a:rPr lang="en-US" dirty="0"/>
              <a:t> </a:t>
            </a:r>
            <a:r>
              <a:rPr lang="en-US" dirty="0" err="1"/>
              <a:t>bo'lmaydi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 past </a:t>
            </a:r>
            <a:r>
              <a:rPr lang="en-US" dirty="0" err="1"/>
              <a:t>ha~oratda</a:t>
            </a:r>
            <a:r>
              <a:rPr lang="en-US" dirty="0"/>
              <a:t> </a:t>
            </a:r>
            <a:r>
              <a:rPr lang="en-US" dirty="0" err="1"/>
              <a:t>chirish</a:t>
            </a:r>
            <a:r>
              <a:rPr lang="en-US" dirty="0"/>
              <a:t> </a:t>
            </a:r>
            <a:r>
              <a:rPr lang="en-US" dirty="0" err="1"/>
              <a:t>jarayoni</a:t>
            </a:r>
            <a:r>
              <a:rPr lang="en-US" dirty="0"/>
              <a:t> </a:t>
            </a:r>
            <a:r>
              <a:rPr lang="en-US" dirty="0" err="1"/>
              <a:t>boshlanadi</a:t>
            </a:r>
            <a:r>
              <a:rPr lang="en-US" dirty="0"/>
              <a:t>. </a:t>
            </a:r>
            <a:r>
              <a:rPr lang="en-US" dirty="0" err="1"/>
              <a:t>Ko'kat</a:t>
            </a:r>
            <a:r>
              <a:rPr lang="en-US" dirty="0"/>
              <a:t> </a:t>
            </a:r>
            <a:r>
              <a:rPr lang="en-US" dirty="0" err="1"/>
              <a:t>ekinlar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yumshoq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azotga</a:t>
            </a:r>
            <a:r>
              <a:rPr lang="en-US" dirty="0"/>
              <a:t> boy </a:t>
            </a:r>
            <a:r>
              <a:rPr lang="en-US" dirty="0" err="1"/>
              <a:t>unumdor</a:t>
            </a:r>
            <a:r>
              <a:rPr lang="en-US" dirty="0"/>
              <a:t> </a:t>
            </a:r>
            <a:r>
              <a:rPr lang="en-US" dirty="0" err="1"/>
              <a:t>tuproq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Barvaqt</a:t>
            </a:r>
            <a:r>
              <a:rPr lang="en-US" dirty="0"/>
              <a:t> </a:t>
            </a:r>
            <a:r>
              <a:rPr lang="en-US" dirty="0" err="1"/>
              <a:t>yetiladigan</a:t>
            </a:r>
            <a:r>
              <a:rPr lang="en-US" dirty="0"/>
              <a:t> </a:t>
            </a:r>
            <a:r>
              <a:rPr lang="en-US" dirty="0" err="1"/>
              <a:t>ekinlar</a:t>
            </a:r>
            <a:r>
              <a:rPr lang="en-US" dirty="0"/>
              <a:t> </a:t>
            </a:r>
            <a:r>
              <a:rPr lang="en-US" dirty="0" err="1"/>
              <a:t>tuproqqa</a:t>
            </a:r>
            <a:r>
              <a:rPr lang="en-US" dirty="0"/>
              <a:t> </a:t>
            </a:r>
            <a:r>
              <a:rPr lang="en-US" dirty="0" err="1"/>
              <a:t>unchalik</a:t>
            </a:r>
            <a:r>
              <a:rPr lang="en-US" dirty="0"/>
              <a:t> </a:t>
            </a:r>
            <a:r>
              <a:rPr lang="en-US" dirty="0" err="1"/>
              <a:t>talabchan</a:t>
            </a:r>
            <a:r>
              <a:rPr lang="en-US" dirty="0"/>
              <a:t> </a:t>
            </a:r>
            <a:r>
              <a:rPr lang="en-US" dirty="0" err="1"/>
              <a:t>bo'lmaydi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762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5"/>
            <a:ext cx="8208912" cy="5904696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dirty="0" err="1"/>
              <a:t>Kuzgi-qishki</a:t>
            </a:r>
            <a:r>
              <a:rPr lang="en-US" dirty="0"/>
              <a:t> </a:t>
            </a:r>
            <a:r>
              <a:rPr lang="en-US" dirty="0" err="1"/>
              <a:t>oborotda</a:t>
            </a:r>
            <a:r>
              <a:rPr lang="en-US" dirty="0"/>
              <a:t> </a:t>
            </a:r>
            <a:r>
              <a:rPr lang="en-US" dirty="0" err="1"/>
              <a:t>ukrop</a:t>
            </a:r>
            <a:r>
              <a:rPr lang="en-US" dirty="0"/>
              <a:t>, </a:t>
            </a:r>
            <a:r>
              <a:rPr lang="en-US" dirty="0" err="1"/>
              <a:t>salat</a:t>
            </a:r>
            <a:r>
              <a:rPr lang="en-US" dirty="0"/>
              <a:t>, </a:t>
            </a:r>
            <a:r>
              <a:rPr lang="en-US" dirty="0" err="1"/>
              <a:t>kashnich</a:t>
            </a:r>
            <a:r>
              <a:rPr lang="en-US" dirty="0"/>
              <a:t> </a:t>
            </a:r>
            <a:r>
              <a:rPr lang="en-US" dirty="0" err="1"/>
              <a:t>yetishtiriladi</a:t>
            </a:r>
            <a:r>
              <a:rPr lang="en-US" dirty="0"/>
              <a:t>. </a:t>
            </a:r>
            <a:r>
              <a:rPr lang="en-US" dirty="0" err="1"/>
              <a:t>Rediska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salat</a:t>
            </a:r>
            <a:r>
              <a:rPr lang="en-US" dirty="0"/>
              <a:t> </a:t>
            </a:r>
            <a:r>
              <a:rPr lang="en-US" dirty="0" err="1"/>
              <a:t>qishki-ko'kIamgi</a:t>
            </a:r>
            <a:r>
              <a:rPr lang="en-US" dirty="0"/>
              <a:t> </a:t>
            </a:r>
            <a:r>
              <a:rPr lang="en-US" dirty="0" err="1"/>
              <a:t>oborotda</a:t>
            </a:r>
            <a:r>
              <a:rPr lang="en-US" dirty="0"/>
              <a:t> </a:t>
            </a:r>
            <a:r>
              <a:rPr lang="en-US" dirty="0" err="1"/>
              <a:t>ekilgani</a:t>
            </a:r>
            <a:r>
              <a:rPr lang="en-US" dirty="0"/>
              <a:t> </a:t>
            </a:r>
            <a:r>
              <a:rPr lang="en-US" dirty="0" err="1"/>
              <a:t>ma'qul</a:t>
            </a:r>
            <a:r>
              <a:rPr lang="en-US" dirty="0"/>
              <a:t>. </a:t>
            </a:r>
            <a:r>
              <a:rPr lang="en-US" dirty="0" err="1"/>
              <a:t>Sepiladigan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ekinlami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tipdagi</a:t>
            </a:r>
            <a:r>
              <a:rPr lang="en-US" dirty="0"/>
              <a:t> </a:t>
            </a:r>
            <a:r>
              <a:rPr lang="en-US" dirty="0" err="1"/>
              <a:t>kultivatsiya</a:t>
            </a:r>
            <a:r>
              <a:rPr lang="en-US" dirty="0"/>
              <a:t> </a:t>
            </a:r>
            <a:r>
              <a:rPr lang="en-US" dirty="0" err="1"/>
              <a:t>qurilmasida</a:t>
            </a:r>
            <a:r>
              <a:rPr lang="en-US" dirty="0"/>
              <a:t> </a:t>
            </a:r>
            <a:r>
              <a:rPr lang="en-US" dirty="0" err="1"/>
              <a:t>eksa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Qishki</a:t>
            </a:r>
            <a:r>
              <a:rPr lang="en-US" dirty="0"/>
              <a:t> </a:t>
            </a:r>
            <a:r>
              <a:rPr lang="en-US" dirty="0" err="1"/>
              <a:t>tepIitsalarda</a:t>
            </a:r>
            <a:r>
              <a:rPr lang="en-US" dirty="0"/>
              <a:t> </a:t>
            </a:r>
            <a:r>
              <a:rPr lang="en-US" dirty="0" err="1"/>
              <a:t>ukrop</a:t>
            </a:r>
            <a:r>
              <a:rPr lang="en-US" dirty="0"/>
              <a:t>, </a:t>
            </a:r>
            <a:r>
              <a:rPr lang="en-US" dirty="0" err="1"/>
              <a:t>asosan</a:t>
            </a:r>
            <a:r>
              <a:rPr lang="en-US" dirty="0"/>
              <a:t> </a:t>
            </a:r>
            <a:r>
              <a:rPr lang="en-US" dirty="0" err="1"/>
              <a:t>bodring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pomidomi</a:t>
            </a:r>
            <a:r>
              <a:rPr lang="en-US" dirty="0"/>
              <a:t> </a:t>
            </a:r>
            <a:r>
              <a:rPr lang="en-US" dirty="0" err="1"/>
              <a:t>zichlashtiruvchi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ekin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ekiladi</a:t>
            </a:r>
            <a:r>
              <a:rPr lang="en-US" dirty="0"/>
              <a:t>. </a:t>
            </a:r>
            <a:r>
              <a:rPr lang="en-US" dirty="0" err="1"/>
              <a:t>Shuningdek</a:t>
            </a:r>
            <a:r>
              <a:rPr lang="en-US" dirty="0"/>
              <a:t> </a:t>
            </a:r>
            <a:r>
              <a:rPr lang="en-US" dirty="0" err="1"/>
              <a:t>yorug</a:t>
            </a:r>
            <a:r>
              <a:rPr lang="en-US" dirty="0"/>
              <a:t>' </a:t>
            </a:r>
            <a:r>
              <a:rPr lang="en-US" dirty="0" err="1"/>
              <a:t>koridorga</a:t>
            </a:r>
            <a:r>
              <a:rPr lang="en-US" dirty="0"/>
              <a:t> </a:t>
            </a:r>
            <a:r>
              <a:rPr lang="en-US" dirty="0" err="1"/>
              <a:t>qo'yilgan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yashikIarda</a:t>
            </a:r>
            <a:r>
              <a:rPr lang="en-US" dirty="0"/>
              <a:t>,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hajmli</a:t>
            </a:r>
            <a:r>
              <a:rPr lang="en-US" dirty="0"/>
              <a:t> </a:t>
            </a:r>
            <a:r>
              <a:rPr lang="en-US" dirty="0" err="1"/>
              <a:t>plyonka</a:t>
            </a:r>
            <a:r>
              <a:rPr lang="en-US" dirty="0"/>
              <a:t> </a:t>
            </a:r>
            <a:r>
              <a:rPr lang="en-US" dirty="0" err="1"/>
              <a:t>ostida</a:t>
            </a:r>
            <a:r>
              <a:rPr lang="en-US" dirty="0"/>
              <a:t>, </a:t>
            </a:r>
            <a:r>
              <a:rPr lang="en-US" dirty="0" err="1"/>
              <a:t>bahorgi</a:t>
            </a:r>
            <a:r>
              <a:rPr lang="en-US" dirty="0"/>
              <a:t> </a:t>
            </a:r>
            <a:r>
              <a:rPr lang="en-US" dirty="0" err="1"/>
              <a:t>teplitsalaming</a:t>
            </a:r>
            <a:r>
              <a:rPr lang="en-US" dirty="0"/>
              <a:t> </a:t>
            </a:r>
            <a:r>
              <a:rPr lang="en-US" dirty="0" err="1"/>
              <a:t>oyna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oldi</a:t>
            </a:r>
            <a:r>
              <a:rPr lang="en-US" dirty="0"/>
              <a:t> </a:t>
            </a:r>
            <a:r>
              <a:rPr lang="en-US" dirty="0" err="1"/>
              <a:t>maydonchasida</a:t>
            </a:r>
            <a:r>
              <a:rPr lang="en-US" dirty="0"/>
              <a:t>, </a:t>
            </a:r>
            <a:r>
              <a:rPr lang="en-US" dirty="0" err="1"/>
              <a:t>parnikIarda</a:t>
            </a:r>
            <a:r>
              <a:rPr lang="en-US" dirty="0"/>
              <a:t> ham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ekin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, </a:t>
            </a:r>
            <a:r>
              <a:rPr lang="en-US" dirty="0" err="1"/>
              <a:t>ba'zan</a:t>
            </a:r>
            <a:r>
              <a:rPr lang="en-US" dirty="0"/>
              <a:t> </a:t>
            </a:r>
            <a:r>
              <a:rPr lang="en-US" dirty="0" err="1"/>
              <a:t>bir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o'zi</a:t>
            </a:r>
            <a:r>
              <a:rPr lang="en-US" dirty="0"/>
              <a:t> </a:t>
            </a:r>
            <a:r>
              <a:rPr lang="en-US" dirty="0" err="1"/>
              <a:t>yetishtiriladi</a:t>
            </a:r>
            <a:r>
              <a:rPr lang="en-US" dirty="0"/>
              <a:t>. </a:t>
            </a:r>
            <a:r>
              <a:rPr lang="en-US" dirty="0" err="1"/>
              <a:t>Ukrop</a:t>
            </a:r>
            <a:r>
              <a:rPr lang="en-US" dirty="0"/>
              <a:t> </a:t>
            </a:r>
            <a:r>
              <a:rPr lang="en-US" dirty="0" err="1"/>
              <a:t>o'stirish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10-12 </a:t>
            </a:r>
            <a:r>
              <a:rPr lang="en-US" dirty="0" err="1"/>
              <a:t>srn</a:t>
            </a:r>
            <a:r>
              <a:rPr lang="en-US" dirty="0"/>
              <a:t> </a:t>
            </a:r>
            <a:r>
              <a:rPr lang="en-US" dirty="0" err="1"/>
              <a:t>qalinIikda</a:t>
            </a:r>
            <a:r>
              <a:rPr lang="en-US" dirty="0"/>
              <a:t> </a:t>
            </a:r>
            <a:r>
              <a:rPr lang="en-US" dirty="0" err="1"/>
              <a:t>tuproq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Kuzgi-qishki</a:t>
            </a:r>
            <a:r>
              <a:rPr lang="en-US" dirty="0"/>
              <a:t> </a:t>
            </a:r>
            <a:r>
              <a:rPr lang="en-US" dirty="0" err="1"/>
              <a:t>davrda</a:t>
            </a:r>
            <a:r>
              <a:rPr lang="en-US" dirty="0"/>
              <a:t> </a:t>
            </a:r>
            <a:r>
              <a:rPr lang="en-US" dirty="0" err="1"/>
              <a:t>yetishtiriladigan</a:t>
            </a:r>
            <a:r>
              <a:rPr lang="en-US" dirty="0"/>
              <a:t> </a:t>
            </a:r>
            <a:r>
              <a:rPr lang="en-US" dirty="0" err="1"/>
              <a:t>mahsulot</a:t>
            </a:r>
            <a:r>
              <a:rPr lang="en-US" dirty="0"/>
              <a:t> </a:t>
            </a:r>
            <a:r>
              <a:rPr lang="en-US" dirty="0" err="1"/>
              <a:t>unib</a:t>
            </a:r>
            <a:r>
              <a:rPr lang="en-US" dirty="0"/>
              <a:t> </a:t>
            </a:r>
            <a:r>
              <a:rPr lang="en-US" dirty="0" err="1"/>
              <a:t>chiqqach</a:t>
            </a:r>
            <a:r>
              <a:rPr lang="en-US" dirty="0"/>
              <a:t> 40-</a:t>
            </a:r>
            <a:endParaRPr lang="ru-RU" dirty="0"/>
          </a:p>
          <a:p>
            <a:pPr marL="114300" indent="0">
              <a:buNone/>
            </a:pPr>
            <a:r>
              <a:rPr lang="en-US" dirty="0"/>
              <a:t>45 </a:t>
            </a:r>
            <a:r>
              <a:rPr lang="en-US" dirty="0" err="1"/>
              <a:t>kunda</a:t>
            </a:r>
            <a:r>
              <a:rPr lang="en-US" dirty="0"/>
              <a:t>, </a:t>
            </a:r>
            <a:r>
              <a:rPr lang="en-US" dirty="0" err="1"/>
              <a:t>erta</a:t>
            </a:r>
            <a:r>
              <a:rPr lang="en-US" dirty="0"/>
              <a:t> </a:t>
            </a:r>
            <a:r>
              <a:rPr lang="en-US" dirty="0" err="1"/>
              <a:t>bahorgisi</a:t>
            </a:r>
            <a:r>
              <a:rPr lang="en-US" dirty="0"/>
              <a:t> 30-35 </a:t>
            </a:r>
            <a:r>
              <a:rPr lang="en-US" dirty="0" err="1"/>
              <a:t>kunda</a:t>
            </a:r>
            <a:r>
              <a:rPr lang="en-US" dirty="0"/>
              <a:t> </a:t>
            </a:r>
            <a:r>
              <a:rPr lang="en-US" dirty="0" err="1"/>
              <a:t>yig'ib</a:t>
            </a:r>
            <a:r>
              <a:rPr lang="en-US" dirty="0"/>
              <a:t> </a:t>
            </a:r>
            <a:r>
              <a:rPr lang="en-US" dirty="0" err="1"/>
              <a:t>oIishga</a:t>
            </a:r>
            <a:r>
              <a:rPr lang="en-US" dirty="0"/>
              <a:t> </a:t>
            </a:r>
            <a:r>
              <a:rPr lang="en-US" dirty="0" err="1"/>
              <a:t>kirishiladi</a:t>
            </a:r>
            <a:r>
              <a:rPr lang="en-US" dirty="0"/>
              <a:t>. </a:t>
            </a:r>
            <a:r>
              <a:rPr lang="en-US" dirty="0" err="1"/>
              <a:t>Teplitsada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marta</a:t>
            </a:r>
            <a:r>
              <a:rPr lang="en-US" dirty="0"/>
              <a:t> </a:t>
            </a:r>
            <a:r>
              <a:rPr lang="en-US" dirty="0" err="1"/>
              <a:t>sepish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Isitilmaydigan</a:t>
            </a:r>
            <a:r>
              <a:rPr lang="en-US" dirty="0"/>
              <a:t> </a:t>
            </a:r>
            <a:r>
              <a:rPr lang="en-US" dirty="0" err="1"/>
              <a:t>plyonkali</a:t>
            </a:r>
            <a:r>
              <a:rPr lang="en-US" dirty="0"/>
              <a:t> </a:t>
            </a:r>
            <a:r>
              <a:rPr lang="en-US" dirty="0" err="1"/>
              <a:t>teplitsa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hajmli</a:t>
            </a:r>
            <a:r>
              <a:rPr lang="en-US" dirty="0"/>
              <a:t> </a:t>
            </a:r>
            <a:r>
              <a:rPr lang="en-US" dirty="0" err="1"/>
              <a:t>usti</a:t>
            </a:r>
            <a:r>
              <a:rPr lang="en-US" dirty="0"/>
              <a:t> </a:t>
            </a:r>
            <a:r>
              <a:rPr lang="en-US" dirty="0" err="1"/>
              <a:t>vaqtincha</a:t>
            </a:r>
            <a:r>
              <a:rPr lang="en-US" dirty="0"/>
              <a:t> </a:t>
            </a:r>
            <a:r>
              <a:rPr lang="en-US" dirty="0" err="1"/>
              <a:t>yopilgan</a:t>
            </a:r>
            <a:r>
              <a:rPr lang="en-US" dirty="0"/>
              <a:t> </a:t>
            </a:r>
            <a:r>
              <a:rPr lang="en-US" dirty="0" err="1"/>
              <a:t>joylarda</a:t>
            </a:r>
            <a:r>
              <a:rPr lang="en-US" dirty="0"/>
              <a:t> </a:t>
            </a:r>
            <a:r>
              <a:rPr lang="en-US" dirty="0" err="1"/>
              <a:t>ukrop</a:t>
            </a:r>
            <a:r>
              <a:rPr lang="en-US" dirty="0"/>
              <a:t> </a:t>
            </a:r>
            <a:r>
              <a:rPr lang="en-US" dirty="0" err="1"/>
              <a:t>kuzgi</a:t>
            </a:r>
            <a:r>
              <a:rPr lang="en-US" dirty="0"/>
              <a:t> </a:t>
            </a:r>
            <a:r>
              <a:rPr lang="en-US" dirty="0" err="1"/>
              <a:t>oborotda</a:t>
            </a:r>
            <a:r>
              <a:rPr lang="en-US" dirty="0"/>
              <a:t> </a:t>
            </a:r>
            <a:r>
              <a:rPr lang="en-US" dirty="0" err="1"/>
              <a:t>oktabr</a:t>
            </a:r>
            <a:r>
              <a:rPr lang="en-US" dirty="0"/>
              <a:t> </a:t>
            </a:r>
            <a:r>
              <a:rPr lang="en-US" dirty="0" err="1"/>
              <a:t>o'rtalaridan</a:t>
            </a:r>
            <a:r>
              <a:rPr lang="en-US" dirty="0"/>
              <a:t> </a:t>
            </a:r>
            <a:r>
              <a:rPr lang="en-US" dirty="0" err="1"/>
              <a:t>noyabr</a:t>
            </a:r>
            <a:r>
              <a:rPr lang="en-US" dirty="0"/>
              <a:t> </a:t>
            </a:r>
            <a:r>
              <a:rPr lang="en-US" dirty="0" err="1"/>
              <a:t>oxirigacha</a:t>
            </a:r>
            <a:r>
              <a:rPr lang="en-US" dirty="0"/>
              <a:t>, </a:t>
            </a:r>
            <a:r>
              <a:rPr lang="en-US" dirty="0" err="1"/>
              <a:t>erta</a:t>
            </a:r>
            <a:r>
              <a:rPr lang="en-US" dirty="0"/>
              <a:t> </a:t>
            </a:r>
            <a:r>
              <a:rPr lang="en-US" dirty="0" err="1"/>
              <a:t>ko'klarnda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fevral</a:t>
            </a:r>
            <a:r>
              <a:rPr lang="en-US" dirty="0"/>
              <a:t> </a:t>
            </a:r>
            <a:r>
              <a:rPr lang="en-US" dirty="0" err="1"/>
              <a:t>boshidan</a:t>
            </a:r>
            <a:r>
              <a:rPr lang="en-US" dirty="0"/>
              <a:t> </a:t>
            </a:r>
            <a:r>
              <a:rPr lang="en-US" dirty="0" err="1"/>
              <a:t>martning</a:t>
            </a:r>
            <a:r>
              <a:rPr lang="en-US" dirty="0"/>
              <a:t> </a:t>
            </a:r>
            <a:r>
              <a:rPr lang="en-US" dirty="0" err="1"/>
              <a:t>o'rtalarigcha</a:t>
            </a:r>
            <a:r>
              <a:rPr lang="en-US" dirty="0"/>
              <a:t> </a:t>
            </a:r>
            <a:r>
              <a:rPr lang="en-US" dirty="0" err="1"/>
              <a:t>yetishtiriladi</a:t>
            </a:r>
            <a:r>
              <a:rPr lang="en-US" dirty="0"/>
              <a:t>.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Isitilmaydigan</a:t>
            </a:r>
            <a:r>
              <a:rPr lang="en-US" dirty="0"/>
              <a:t> </a:t>
            </a:r>
            <a:r>
              <a:rPr lang="en-US" dirty="0" err="1"/>
              <a:t>teplitsa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vaqtincha</a:t>
            </a:r>
            <a:r>
              <a:rPr lang="en-US" dirty="0"/>
              <a:t> </a:t>
            </a:r>
            <a:r>
              <a:rPr lang="en-US" dirty="0" err="1"/>
              <a:t>yopiladigan</a:t>
            </a:r>
            <a:r>
              <a:rPr lang="en-US" dirty="0"/>
              <a:t> </a:t>
            </a:r>
            <a:r>
              <a:rPr lang="en-US" dirty="0" err="1"/>
              <a:t>plyonka</a:t>
            </a:r>
            <a:r>
              <a:rPr lang="en-US" dirty="0"/>
              <a:t> </a:t>
            </a:r>
            <a:r>
              <a:rPr lang="en-US" dirty="0" err="1"/>
              <a:t>ostidagi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ukropni</a:t>
            </a:r>
            <a:r>
              <a:rPr lang="en-US" dirty="0"/>
              <a:t> </a:t>
            </a:r>
            <a:r>
              <a:rPr lang="en-US" dirty="0" err="1"/>
              <a:t>erta</a:t>
            </a:r>
            <a:r>
              <a:rPr lang="en-US" dirty="0"/>
              <a:t> </a:t>
            </a:r>
            <a:r>
              <a:rPr lang="en-US" dirty="0" err="1"/>
              <a:t>bahorda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ekinlardan</a:t>
            </a:r>
            <a:r>
              <a:rPr lang="en-US" dirty="0"/>
              <a:t> </a:t>
            </a:r>
            <a:r>
              <a:rPr lang="en-US" dirty="0" err="1"/>
              <a:t>oldin</a:t>
            </a:r>
            <a:r>
              <a:rPr lang="en-US" dirty="0"/>
              <a:t>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oborot</a:t>
            </a:r>
            <a:r>
              <a:rPr lang="en-US" dirty="0"/>
              <a:t> </a:t>
            </a:r>
            <a:r>
              <a:rPr lang="en-US" dirty="0" err="1"/>
              <a:t>sifatida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yetishtirish</a:t>
            </a:r>
            <a:r>
              <a:rPr lang="en-US" dirty="0"/>
              <a:t> </a:t>
            </a:r>
            <a:r>
              <a:rPr lang="en-US" dirty="0" err="1"/>
              <a:t>rnurnkin</a:t>
            </a:r>
            <a:r>
              <a:rPr lang="en-US" dirty="0"/>
              <a:t>. </a:t>
            </a:r>
            <a:r>
              <a:rPr lang="en-US" dirty="0" err="1"/>
              <a:t>Ba'zan</a:t>
            </a:r>
            <a:r>
              <a:rPr lang="en-US" dirty="0"/>
              <a:t>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tepIitsalarda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ekin</a:t>
            </a:r>
            <a:r>
              <a:rPr lang="en-US" dirty="0"/>
              <a:t> </a:t>
            </a:r>
            <a:r>
              <a:rPr lang="en-US" dirty="0" err="1"/>
              <a:t>sifatida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o'stiriladi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8616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en-US" dirty="0" err="1"/>
              <a:t>Urug'lik</a:t>
            </a:r>
            <a:r>
              <a:rPr lang="en-US" dirty="0"/>
              <a:t> </a:t>
            </a:r>
            <a:r>
              <a:rPr lang="en-US" dirty="0" err="1"/>
              <a:t>ekish</a:t>
            </a:r>
            <a:r>
              <a:rPr lang="en-US" dirty="0"/>
              <a:t> </a:t>
            </a:r>
            <a:r>
              <a:rPr lang="en-US" dirty="0" err="1"/>
              <a:t>oldidan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sutka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suvda</a:t>
            </a:r>
            <a:r>
              <a:rPr lang="en-US" dirty="0"/>
              <a:t> </a:t>
            </a:r>
            <a:r>
              <a:rPr lang="en-US" dirty="0" err="1"/>
              <a:t>ivitib</a:t>
            </a:r>
            <a:r>
              <a:rPr lang="en-US" dirty="0"/>
              <a:t> </a:t>
            </a:r>
            <a:r>
              <a:rPr lang="en-US" dirty="0" err="1"/>
              <a:t>qo'yiladi</a:t>
            </a:r>
            <a:endParaRPr lang="ru-RU" dirty="0"/>
          </a:p>
          <a:p>
            <a:pPr marL="114300" indent="0">
              <a:buNone/>
            </a:pPr>
            <a:r>
              <a:rPr lang="en-US" dirty="0"/>
              <a:t>(</a:t>
            </a:r>
            <a:r>
              <a:rPr lang="en-US" dirty="0" err="1"/>
              <a:t>har</a:t>
            </a:r>
            <a:r>
              <a:rPr lang="en-US" dirty="0"/>
              <a:t> 6-8 </a:t>
            </a:r>
            <a:r>
              <a:rPr lang="en-US" dirty="0" err="1"/>
              <a:t>soatda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yangilanadi</a:t>
            </a:r>
            <a:r>
              <a:rPr lang="en-US" dirty="0"/>
              <a:t>),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quritiladi</a:t>
            </a:r>
            <a:r>
              <a:rPr lang="en-US" dirty="0"/>
              <a:t>. </a:t>
            </a:r>
            <a:r>
              <a:rPr lang="en-US" dirty="0" err="1"/>
              <a:t>Qishki</a:t>
            </a:r>
            <a:r>
              <a:rPr lang="en-US" dirty="0"/>
              <a:t> </a:t>
            </a:r>
            <a:r>
              <a:rPr lang="en-US" dirty="0" err="1"/>
              <a:t>teplitsalarda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urug</a:t>
            </a:r>
            <a:r>
              <a:rPr lang="en-US" dirty="0"/>
              <a:t>' </a:t>
            </a:r>
            <a:r>
              <a:rPr lang="en-US" dirty="0" err="1"/>
              <a:t>yashiklarga</a:t>
            </a:r>
            <a:r>
              <a:rPr lang="en-US" dirty="0"/>
              <a:t> </a:t>
            </a:r>
            <a:r>
              <a:rPr lang="en-US" dirty="0" err="1"/>
              <a:t>yoppasiga</a:t>
            </a:r>
            <a:r>
              <a:rPr lang="en-US" dirty="0"/>
              <a:t> </a:t>
            </a:r>
            <a:r>
              <a:rPr lang="en-US" dirty="0" err="1"/>
              <a:t>sepiladi</a:t>
            </a:r>
            <a:r>
              <a:rPr lang="en-US" dirty="0"/>
              <a:t>,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yashikka</a:t>
            </a:r>
            <a:r>
              <a:rPr lang="en-US" dirty="0"/>
              <a:t> 3-4 g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urug</a:t>
            </a:r>
            <a:r>
              <a:rPr lang="en-US" dirty="0"/>
              <a:t>' </a:t>
            </a:r>
            <a:r>
              <a:rPr lang="en-US" dirty="0" err="1"/>
              <a:t>sarflanadi</a:t>
            </a:r>
            <a:r>
              <a:rPr lang="en-US" dirty="0"/>
              <a:t>, </a:t>
            </a:r>
            <a:r>
              <a:rPr lang="en-US" dirty="0" err="1"/>
              <a:t>yo'lak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koridordagi</a:t>
            </a:r>
            <a:r>
              <a:rPr lang="en-US" dirty="0"/>
              <a:t> I m2 </a:t>
            </a:r>
            <a:r>
              <a:rPr lang="en-US" dirty="0" err="1"/>
              <a:t>yerga</a:t>
            </a:r>
            <a:r>
              <a:rPr lang="en-US" dirty="0"/>
              <a:t> 20-30 g </a:t>
            </a:r>
            <a:r>
              <a:rPr lang="en-US" dirty="0" err="1"/>
              <a:t>urug</a:t>
            </a:r>
            <a:r>
              <a:rPr lang="en-US" dirty="0"/>
              <a:t>'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ketadi</a:t>
            </a:r>
            <a:r>
              <a:rPr lang="en-US" dirty="0"/>
              <a:t>.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ekin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ekilganda</a:t>
            </a:r>
            <a:r>
              <a:rPr lang="en-US" dirty="0"/>
              <a:t> 4-6 </a:t>
            </a:r>
            <a:r>
              <a:rPr lang="en-US" dirty="0" err="1"/>
              <a:t>qatorli</a:t>
            </a:r>
            <a:r>
              <a:rPr lang="en-US" dirty="0"/>
              <a:t> </a:t>
            </a:r>
            <a:r>
              <a:rPr lang="en-US" dirty="0" err="1"/>
              <a:t>lenta</a:t>
            </a:r>
            <a:r>
              <a:rPr lang="en-US" dirty="0"/>
              <a:t> </a:t>
            </a:r>
            <a:r>
              <a:rPr lang="en-US" dirty="0" err="1"/>
              <a:t>usulida</a:t>
            </a:r>
            <a:r>
              <a:rPr lang="en-US" dirty="0"/>
              <a:t> I m2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yerga</a:t>
            </a:r>
            <a:r>
              <a:rPr lang="en-US" dirty="0"/>
              <a:t> 10-15 g </a:t>
            </a:r>
            <a:r>
              <a:rPr lang="en-US" dirty="0" err="1"/>
              <a:t>urug</a:t>
            </a:r>
            <a:r>
              <a:rPr lang="en-US" dirty="0"/>
              <a:t>' </a:t>
            </a:r>
            <a:r>
              <a:rPr lang="en-US" dirty="0" err="1"/>
              <a:t>sarflanadi</a:t>
            </a:r>
            <a:r>
              <a:rPr lang="en-US" dirty="0"/>
              <a:t>.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Parnikda</a:t>
            </a:r>
            <a:r>
              <a:rPr lang="en-US" dirty="0"/>
              <a:t> </a:t>
            </a:r>
            <a:r>
              <a:rPr lang="en-US" dirty="0" err="1"/>
              <a:t>rnustaqil</a:t>
            </a:r>
            <a:r>
              <a:rPr lang="en-US" dirty="0"/>
              <a:t> </a:t>
            </a:r>
            <a:r>
              <a:rPr lang="en-US" dirty="0" err="1"/>
              <a:t>ekin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yetishtirilganda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rama</a:t>
            </a:r>
            <a:r>
              <a:rPr lang="en-US" dirty="0"/>
              <a:t> </a:t>
            </a:r>
            <a:r>
              <a:rPr lang="en-US" dirty="0" err="1"/>
              <a:t>ostiga</a:t>
            </a:r>
            <a:endParaRPr lang="ru-RU" dirty="0"/>
          </a:p>
          <a:p>
            <a:pPr marL="114300" indent="0">
              <a:buNone/>
            </a:pPr>
            <a:r>
              <a:rPr lang="en-US" dirty="0"/>
              <a:t>40-50 g </a:t>
            </a:r>
            <a:r>
              <a:rPr lang="en-US" dirty="0" err="1"/>
              <a:t>urug</a:t>
            </a:r>
            <a:r>
              <a:rPr lang="en-US" dirty="0"/>
              <a:t>' </a:t>
            </a:r>
            <a:r>
              <a:rPr lang="en-US" dirty="0" err="1"/>
              <a:t>sochiladi</a:t>
            </a:r>
            <a:r>
              <a:rPr lang="en-US" dirty="0"/>
              <a:t>. </a:t>
            </a:r>
            <a:r>
              <a:rPr lang="en-US" dirty="0" err="1"/>
              <a:t>Ukrop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ekin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yetishtirilganda</a:t>
            </a:r>
            <a:r>
              <a:rPr lang="en-US" dirty="0"/>
              <a:t> 30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srn</a:t>
            </a:r>
            <a:r>
              <a:rPr lang="en-US" dirty="0"/>
              <a:t> li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qatorli</a:t>
            </a:r>
            <a:r>
              <a:rPr lang="en-US" dirty="0"/>
              <a:t> </a:t>
            </a:r>
            <a:r>
              <a:rPr lang="en-US" dirty="0" err="1"/>
              <a:t>lenta</a:t>
            </a:r>
            <a:r>
              <a:rPr lang="en-US" dirty="0"/>
              <a:t> </a:t>
            </a:r>
            <a:r>
              <a:rPr lang="en-US" dirty="0" err="1"/>
              <a:t>usulida</a:t>
            </a:r>
            <a:r>
              <a:rPr lang="en-US" dirty="0"/>
              <a:t> </a:t>
            </a:r>
            <a:r>
              <a:rPr lang="en-US" dirty="0" err="1"/>
              <a:t>rarna</a:t>
            </a:r>
            <a:r>
              <a:rPr lang="en-US" dirty="0"/>
              <a:t> </a:t>
            </a:r>
            <a:r>
              <a:rPr lang="en-US" dirty="0" err="1"/>
              <a:t>chetlariga</a:t>
            </a:r>
            <a:r>
              <a:rPr lang="en-US" dirty="0"/>
              <a:t> </a:t>
            </a:r>
            <a:r>
              <a:rPr lang="en-US" dirty="0" err="1"/>
              <a:t>sepiladi</a:t>
            </a:r>
            <a:r>
              <a:rPr lang="en-US" dirty="0"/>
              <a:t>.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har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rarnaga</a:t>
            </a:r>
            <a:r>
              <a:rPr lang="en-US" dirty="0"/>
              <a:t> 15 </a:t>
            </a:r>
            <a:r>
              <a:rPr lang="en-US" dirty="0" err="1"/>
              <a:t>grarnmgacha</a:t>
            </a:r>
            <a:r>
              <a:rPr lang="en-US" dirty="0"/>
              <a:t> </a:t>
            </a:r>
            <a:r>
              <a:rPr lang="en-US" dirty="0" err="1"/>
              <a:t>urug</a:t>
            </a:r>
            <a:r>
              <a:rPr lang="en-US" dirty="0"/>
              <a:t>' </a:t>
            </a:r>
            <a:r>
              <a:rPr lang="en-US" dirty="0" err="1"/>
              <a:t>sarflanadi</a:t>
            </a:r>
            <a:r>
              <a:rPr lang="en-US" dirty="0"/>
              <a:t>.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Ekilgan</a:t>
            </a:r>
            <a:r>
              <a:rPr lang="en-US" dirty="0"/>
              <a:t> </a:t>
            </a:r>
            <a:r>
              <a:rPr lang="en-US" dirty="0" err="1"/>
              <a:t>zahoti</a:t>
            </a:r>
            <a:r>
              <a:rPr lang="en-US" dirty="0"/>
              <a:t> </a:t>
            </a:r>
            <a:r>
              <a:rPr lang="en-US" dirty="0" err="1"/>
              <a:t>shlanga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gulchelakda</a:t>
            </a:r>
            <a:r>
              <a:rPr lang="en-US" dirty="0"/>
              <a:t> </a:t>
            </a:r>
            <a:r>
              <a:rPr lang="en-US" dirty="0" err="1"/>
              <a:t>iliq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beriladi</a:t>
            </a:r>
            <a:r>
              <a:rPr lang="en-US" dirty="0"/>
              <a:t>. </a:t>
            </a:r>
            <a:r>
              <a:rPr lang="en-US" dirty="0" err="1"/>
              <a:t>So'ng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ustiga</a:t>
            </a:r>
            <a:r>
              <a:rPr lang="en-US" dirty="0"/>
              <a:t> 0,5 </a:t>
            </a:r>
            <a:r>
              <a:rPr lang="en-US" dirty="0" err="1"/>
              <a:t>srn</a:t>
            </a:r>
            <a:r>
              <a:rPr lang="en-US" dirty="0"/>
              <a:t> </a:t>
            </a:r>
            <a:r>
              <a:rPr lang="en-US" dirty="0" err="1"/>
              <a:t>qalinlikda</a:t>
            </a:r>
            <a:r>
              <a:rPr lang="en-US" dirty="0"/>
              <a:t> </a:t>
            </a:r>
            <a:r>
              <a:rPr lang="en-US" dirty="0" err="1"/>
              <a:t>rnayin</a:t>
            </a:r>
            <a:r>
              <a:rPr lang="en-US" dirty="0"/>
              <a:t> </a:t>
            </a:r>
            <a:r>
              <a:rPr lang="en-US" dirty="0" err="1"/>
              <a:t>chirindi</a:t>
            </a:r>
            <a:r>
              <a:rPr lang="en-US" dirty="0"/>
              <a:t> </a:t>
            </a:r>
            <a:r>
              <a:rPr lang="en-US" dirty="0" err="1"/>
              <a:t>sepib</a:t>
            </a:r>
            <a:r>
              <a:rPr lang="en-US" dirty="0"/>
              <a:t>, </a:t>
            </a:r>
            <a:r>
              <a:rPr lang="en-US" dirty="0" err="1"/>
              <a:t>biroz</a:t>
            </a:r>
            <a:r>
              <a:rPr lang="en-US" dirty="0"/>
              <a:t> </a:t>
            </a:r>
            <a:r>
              <a:rPr lang="en-US" dirty="0" err="1"/>
              <a:t>zichlab</a:t>
            </a:r>
            <a:r>
              <a:rPr lang="en-US" dirty="0"/>
              <a:t> </a:t>
            </a:r>
            <a:r>
              <a:rPr lang="en-US" dirty="0" err="1"/>
              <a:t>qo'yiJadi</a:t>
            </a:r>
            <a:r>
              <a:rPr lang="en-US" dirty="0"/>
              <a:t>.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KO'chat</a:t>
            </a:r>
            <a:r>
              <a:rPr lang="en-US" dirty="0"/>
              <a:t> </a:t>
            </a:r>
            <a:r>
              <a:rPr lang="en-US" dirty="0" err="1"/>
              <a:t>yashiklarini</a:t>
            </a:r>
            <a:r>
              <a:rPr lang="en-US" dirty="0"/>
              <a:t> </a:t>
            </a:r>
            <a:r>
              <a:rPr lang="en-US" dirty="0" err="1"/>
              <a:t>urug</a:t>
            </a:r>
            <a:r>
              <a:rPr lang="en-US" dirty="0"/>
              <a:t>' </a:t>
            </a:r>
            <a:r>
              <a:rPr lang="en-US" dirty="0" err="1"/>
              <a:t>sepilgandan</a:t>
            </a:r>
            <a:r>
              <a:rPr lang="en-US" dirty="0"/>
              <a:t> </a:t>
            </a:r>
            <a:r>
              <a:rPr lang="en-US" dirty="0" err="1"/>
              <a:t>so'ng</a:t>
            </a:r>
            <a:r>
              <a:rPr lang="en-US" dirty="0"/>
              <a:t> 3-5 kun </a:t>
            </a:r>
            <a:r>
              <a:rPr lang="en-US" dirty="0" err="1"/>
              <a:t>davornida</a:t>
            </a:r>
            <a:r>
              <a:rPr lang="en-US" dirty="0"/>
              <a:t> 20-25' </a:t>
            </a:r>
            <a:r>
              <a:rPr lang="en-US" dirty="0" err="1"/>
              <a:t>haroratli</a:t>
            </a:r>
            <a:r>
              <a:rPr lang="en-US" dirty="0"/>
              <a:t> </a:t>
            </a:r>
            <a:r>
              <a:rPr lang="en-US" dirty="0" err="1"/>
              <a:t>joyda</a:t>
            </a:r>
            <a:r>
              <a:rPr lang="en-US" dirty="0"/>
              <a:t> </a:t>
            </a:r>
            <a:r>
              <a:rPr lang="en-US" dirty="0" err="1"/>
              <a:t>bir-birini</a:t>
            </a:r>
            <a:r>
              <a:rPr lang="en-US" dirty="0"/>
              <a:t> </a:t>
            </a:r>
            <a:r>
              <a:rPr lang="en-US" dirty="0" err="1"/>
              <a:t>ustiga</a:t>
            </a:r>
            <a:r>
              <a:rPr lang="en-US" dirty="0"/>
              <a:t> </a:t>
            </a:r>
            <a:r>
              <a:rPr lang="en-US" dirty="0" err="1"/>
              <a:t>qo'yib</a:t>
            </a:r>
            <a:r>
              <a:rPr lang="en-US" dirty="0"/>
              <a:t> </a:t>
            </a:r>
            <a:r>
              <a:rPr lang="en-US" dirty="0" err="1"/>
              <a:t>saqlash</a:t>
            </a:r>
            <a:r>
              <a:rPr lang="en-US" dirty="0"/>
              <a:t> </a:t>
            </a:r>
            <a:r>
              <a:rPr lang="en-US" dirty="0" err="1"/>
              <a:t>murnkin</a:t>
            </a:r>
            <a:r>
              <a:rPr lang="en-US" dirty="0"/>
              <a:t>. May-</a:t>
            </a:r>
            <a:r>
              <a:rPr lang="en-US" dirty="0" err="1"/>
              <a:t>salar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(5%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ziyod</a:t>
            </a:r>
            <a:r>
              <a:rPr lang="en-US" dirty="0"/>
              <a:t>) </a:t>
            </a:r>
            <a:r>
              <a:rPr lang="en-US" dirty="0" err="1"/>
              <a:t>yashiklar</a:t>
            </a:r>
            <a:r>
              <a:rPr lang="en-US" dirty="0"/>
              <a:t> </a:t>
            </a:r>
            <a:r>
              <a:rPr lang="en-US" dirty="0" err="1"/>
              <a:t>yorug</a:t>
            </a:r>
            <a:r>
              <a:rPr lang="en-US" dirty="0"/>
              <a:t>' </a:t>
            </a:r>
            <a:r>
              <a:rPr lang="en-US" dirty="0" err="1"/>
              <a:t>joyga</a:t>
            </a:r>
            <a:r>
              <a:rPr lang="en-US" dirty="0"/>
              <a:t> </a:t>
            </a:r>
            <a:r>
              <a:rPr lang="en-US" dirty="0" err="1"/>
              <a:t>qator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qo'yiladi</a:t>
            </a:r>
            <a:r>
              <a:rPr lang="en-US" dirty="0"/>
              <a:t>.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Ukrop</a:t>
            </a:r>
            <a:r>
              <a:rPr lang="en-US" dirty="0"/>
              <a:t> </a:t>
            </a:r>
            <a:r>
              <a:rPr lang="en-US" dirty="0" err="1"/>
              <a:t>parvarishi</a:t>
            </a:r>
            <a:r>
              <a:rPr lang="en-US" dirty="0"/>
              <a:t>, </a:t>
            </a:r>
            <a:r>
              <a:rPr lang="en-US" dirty="0" err="1"/>
              <a:t>asosan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 </a:t>
            </a:r>
            <a:r>
              <a:rPr lang="en-US" dirty="0" err="1"/>
              <a:t>harorat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namlikni</a:t>
            </a:r>
            <a:r>
              <a:rPr lang="en-US" dirty="0"/>
              <a:t> </a:t>
            </a:r>
            <a:r>
              <a:rPr lang="en-US" dirty="0" err="1"/>
              <a:t>saqlash</a:t>
            </a:r>
            <a:r>
              <a:rPr lang="en-US" dirty="0"/>
              <a:t>, </a:t>
            </a:r>
            <a:r>
              <a:rPr lang="en-US" dirty="0" err="1"/>
              <a:t>o'suv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davri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azotli</a:t>
            </a:r>
            <a:r>
              <a:rPr lang="en-US" dirty="0"/>
              <a:t> </a:t>
            </a:r>
            <a:r>
              <a:rPr lang="en-US" dirty="0" err="1"/>
              <a:t>o'g'it</a:t>
            </a:r>
            <a:r>
              <a:rPr lang="en-US" dirty="0"/>
              <a:t> (I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suvga</a:t>
            </a:r>
            <a:r>
              <a:rPr lang="en-US" dirty="0"/>
              <a:t> 3-4 g </a:t>
            </a:r>
            <a:r>
              <a:rPr lang="en-US" dirty="0" err="1"/>
              <a:t>ammoniyli</a:t>
            </a:r>
            <a:r>
              <a:rPr lang="en-US" dirty="0"/>
              <a:t> </a:t>
            </a:r>
            <a:r>
              <a:rPr lang="en-US" dirty="0" err="1"/>
              <a:t>selitra</a:t>
            </a:r>
            <a:r>
              <a:rPr lang="en-US" dirty="0"/>
              <a:t>)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almashlangan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ikki-uch</a:t>
            </a:r>
            <a:r>
              <a:rPr lang="en-US" dirty="0"/>
              <a:t> </a:t>
            </a:r>
            <a:r>
              <a:rPr lang="en-US" dirty="0" err="1"/>
              <a:t>marta</a:t>
            </a:r>
            <a:r>
              <a:rPr lang="en-US" dirty="0"/>
              <a:t> </a:t>
            </a:r>
            <a:r>
              <a:rPr lang="en-US" dirty="0" err="1"/>
              <a:t>sug'orishdan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.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Ukrop</a:t>
            </a:r>
            <a:r>
              <a:rPr lang="en-US" dirty="0"/>
              <a:t> </a:t>
            </a:r>
            <a:r>
              <a:rPr lang="en-US" dirty="0" err="1"/>
              <a:t>barra</a:t>
            </a:r>
            <a:r>
              <a:rPr lang="en-US" dirty="0"/>
              <a:t> </a:t>
            </a:r>
            <a:r>
              <a:rPr lang="en-US" dirty="0" err="1"/>
              <a:t>paytida</a:t>
            </a:r>
            <a:r>
              <a:rPr lang="en-US" dirty="0"/>
              <a:t> </a:t>
            </a:r>
            <a:r>
              <a:rPr lang="en-US" dirty="0" err="1"/>
              <a:t>o'rib</a:t>
            </a:r>
            <a:r>
              <a:rPr lang="en-US" dirty="0"/>
              <a:t> </a:t>
            </a:r>
            <a:r>
              <a:rPr lang="en-US" dirty="0" err="1"/>
              <a:t>olinaveradi</a:t>
            </a:r>
            <a:r>
              <a:rPr lang="en-US" dirty="0"/>
              <a:t>. </a:t>
            </a:r>
            <a:r>
              <a:rPr lang="en-US" dirty="0" err="1"/>
              <a:t>Kuzgi-qishki</a:t>
            </a:r>
            <a:r>
              <a:rPr lang="en-US" dirty="0"/>
              <a:t> </a:t>
            </a:r>
            <a:r>
              <a:rPr lang="en-US" dirty="0" err="1"/>
              <a:t>muddatda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maysasi</a:t>
            </a:r>
            <a:r>
              <a:rPr lang="en-US" dirty="0"/>
              <a:t> </a:t>
            </a:r>
            <a:r>
              <a:rPr lang="en-US" dirty="0" err="1"/>
              <a:t>ko'ringach</a:t>
            </a:r>
            <a:r>
              <a:rPr lang="en-US" dirty="0"/>
              <a:t> 40-45 </a:t>
            </a:r>
            <a:r>
              <a:rPr lang="en-US" dirty="0" err="1"/>
              <a:t>kunda</a:t>
            </a:r>
            <a:r>
              <a:rPr lang="en-US" dirty="0"/>
              <a:t> </a:t>
            </a:r>
            <a:r>
              <a:rPr lang="en-US" dirty="0" err="1"/>
              <a:t>iste'mol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tayyor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Qishdagiga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bahorda</a:t>
            </a:r>
            <a:r>
              <a:rPr lang="en-US" dirty="0"/>
              <a:t> </a:t>
            </a:r>
            <a:r>
              <a:rPr lang="en-US" dirty="0" err="1"/>
              <a:t>yetishtirilgan</a:t>
            </a:r>
            <a:r>
              <a:rPr lang="en-US" dirty="0"/>
              <a:t> </a:t>
            </a:r>
            <a:r>
              <a:rPr lang="en-US" dirty="0" err="1"/>
              <a:t>ukrop</a:t>
            </a:r>
            <a:r>
              <a:rPr lang="en-US" dirty="0"/>
              <a:t> </a:t>
            </a:r>
            <a:r>
              <a:rPr lang="en-US" dirty="0" err="1"/>
              <a:t>ko'proq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</a:t>
            </a:r>
            <a:endParaRPr lang="ru-RU" dirty="0"/>
          </a:p>
          <a:p>
            <a:pPr marL="114300" indent="0">
              <a:buNone/>
            </a:pPr>
            <a:r>
              <a:rPr lang="en-US" dirty="0"/>
              <a:t>K ash n i c h ham </a:t>
            </a:r>
            <a:r>
              <a:rPr lang="en-US" dirty="0" err="1"/>
              <a:t>teplitsa</a:t>
            </a:r>
            <a:r>
              <a:rPr lang="en-US" dirty="0"/>
              <a:t>, </a:t>
            </a:r>
            <a:r>
              <a:rPr lang="en-US" dirty="0" err="1"/>
              <a:t>parnik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plyonkali</a:t>
            </a:r>
            <a:r>
              <a:rPr lang="en-US" dirty="0"/>
              <a:t> </a:t>
            </a:r>
            <a:r>
              <a:rPr lang="en-US" dirty="0" err="1"/>
              <a:t>tonnellarda</a:t>
            </a:r>
            <a:r>
              <a:rPr lang="en-US" dirty="0"/>
              <a:t> </a:t>
            </a:r>
            <a:r>
              <a:rPr lang="en-US" dirty="0" err="1"/>
              <a:t>xuddi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ukrop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parvarish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. </a:t>
            </a:r>
            <a:r>
              <a:rPr lang="en-US" dirty="0" err="1"/>
              <a:t>Farqi</a:t>
            </a:r>
            <a:r>
              <a:rPr lang="en-US" dirty="0"/>
              <a:t> </a:t>
            </a:r>
            <a:r>
              <a:rPr lang="en-US" dirty="0" err="1"/>
              <a:t>shundaki</a:t>
            </a:r>
            <a:r>
              <a:rPr lang="en-US" dirty="0"/>
              <a:t>, </a:t>
            </a:r>
            <a:r>
              <a:rPr lang="en-US" dirty="0" err="1"/>
              <a:t>urug'i</a:t>
            </a:r>
            <a:r>
              <a:rPr lang="en-US" dirty="0"/>
              <a:t> </a:t>
            </a:r>
            <a:r>
              <a:rPr lang="en-US" dirty="0" err="1"/>
              <a:t>tezroq</a:t>
            </a:r>
            <a:r>
              <a:rPr lang="en-US" dirty="0"/>
              <a:t> </a:t>
            </a:r>
            <a:r>
              <a:rPr lang="en-US" dirty="0" err="1"/>
              <a:t>unib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chiqadi</a:t>
            </a:r>
            <a:r>
              <a:rPr lang="en-US" dirty="0"/>
              <a:t>,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sutka</a:t>
            </a:r>
            <a:r>
              <a:rPr lang="en-US" dirty="0"/>
              <a:t> </a:t>
            </a:r>
            <a:r>
              <a:rPr lang="en-US" dirty="0" err="1"/>
              <a:t>ivitilsa</a:t>
            </a:r>
            <a:r>
              <a:rPr lang="en-US" dirty="0"/>
              <a:t>, </a:t>
            </a:r>
            <a:r>
              <a:rPr lang="en-US" dirty="0" err="1"/>
              <a:t>kifoya</a:t>
            </a:r>
            <a:r>
              <a:rPr lang="en-US" dirty="0"/>
              <a:t>. </a:t>
            </a:r>
            <a:r>
              <a:rPr lang="en-US" dirty="0" err="1"/>
              <a:t>Ekish</a:t>
            </a:r>
            <a:r>
              <a:rPr lang="en-US" dirty="0"/>
              <a:t> </a:t>
            </a:r>
            <a:r>
              <a:rPr lang="en-US" dirty="0" err="1"/>
              <a:t>normasi</a:t>
            </a:r>
            <a:endParaRPr lang="ru-RU" dirty="0"/>
          </a:p>
          <a:p>
            <a:pPr marL="114300" indent="0">
              <a:buNone/>
            </a:pPr>
            <a:r>
              <a:rPr lang="en-US" dirty="0"/>
              <a:t>ham </a:t>
            </a:r>
            <a:r>
              <a:rPr lang="en-US" dirty="0" err="1"/>
              <a:t>ukropga</a:t>
            </a:r>
            <a:r>
              <a:rPr lang="en-US" dirty="0"/>
              <a:t> </a:t>
            </a:r>
            <a:r>
              <a:rPr lang="en-US" dirty="0" err="1"/>
              <a:t>qaraganda</a:t>
            </a:r>
            <a:r>
              <a:rPr lang="en-US" dirty="0"/>
              <a:t> </a:t>
            </a:r>
            <a:r>
              <a:rPr lang="en-US" dirty="0" err="1"/>
              <a:t>birmuncha</a:t>
            </a:r>
            <a:r>
              <a:rPr lang="en-US" dirty="0"/>
              <a:t> </a:t>
            </a:r>
            <a:r>
              <a:rPr lang="en-US" dirty="0" err="1"/>
              <a:t>kamroq</a:t>
            </a:r>
            <a:r>
              <a:rPr lang="en-US" dirty="0"/>
              <a:t>, </a:t>
            </a:r>
            <a:r>
              <a:rPr lang="en-US" dirty="0" err="1"/>
              <a:t>mustaqil</a:t>
            </a:r>
            <a:r>
              <a:rPr lang="en-US" dirty="0"/>
              <a:t> </a:t>
            </a:r>
            <a:r>
              <a:rPr lang="en-US" dirty="0" err="1"/>
              <a:t>ekin</a:t>
            </a:r>
            <a:r>
              <a:rPr lang="en-US" dirty="0"/>
              <a:t> </a:t>
            </a:r>
            <a:r>
              <a:rPr lang="en-US" dirty="0" err="1"/>
              <a:t>sifatida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yetishtirilganda</a:t>
            </a:r>
            <a:r>
              <a:rPr lang="en-US" dirty="0"/>
              <a:t> 1 m2 </a:t>
            </a:r>
            <a:r>
              <a:rPr lang="en-US" dirty="0" err="1"/>
              <a:t>yerga</a:t>
            </a:r>
            <a:r>
              <a:rPr lang="en-US" dirty="0"/>
              <a:t> 12-18 g </a:t>
            </a:r>
            <a:r>
              <a:rPr lang="en-US" dirty="0" err="1"/>
              <a:t>sarflanadi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0475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en-US" dirty="0" err="1"/>
              <a:t>Petrushka</a:t>
            </a:r>
            <a:r>
              <a:rPr lang="en-US" dirty="0"/>
              <a:t> (</a:t>
            </a:r>
            <a:r>
              <a:rPr lang="en-US" dirty="0" err="1"/>
              <a:t>bargi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) </a:t>
            </a:r>
            <a:r>
              <a:rPr lang="en-US" dirty="0" err="1"/>
              <a:t>qishki</a:t>
            </a:r>
            <a:r>
              <a:rPr lang="en-US" dirty="0"/>
              <a:t> </a:t>
            </a:r>
            <a:r>
              <a:rPr lang="en-US" dirty="0" err="1"/>
              <a:t>oynaband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plyonkali</a:t>
            </a:r>
            <a:r>
              <a:rPr lang="en-US" dirty="0"/>
              <a:t> </a:t>
            </a:r>
            <a:r>
              <a:rPr lang="en-US" dirty="0" err="1"/>
              <a:t>teplitsalarda</a:t>
            </a:r>
            <a:r>
              <a:rPr lang="en-US" dirty="0"/>
              <a:t> </a:t>
            </a:r>
            <a:r>
              <a:rPr lang="en-US" dirty="0" err="1"/>
              <a:t>yerga</a:t>
            </a:r>
            <a:r>
              <a:rPr lang="en-US" dirty="0"/>
              <a:t> </a:t>
            </a:r>
            <a:r>
              <a:rPr lang="en-US" dirty="0" err="1"/>
              <a:t>sepiladi</a:t>
            </a:r>
            <a:r>
              <a:rPr lang="en-US" dirty="0"/>
              <a:t>.</a:t>
            </a:r>
            <a:endParaRPr lang="ru-RU" dirty="0"/>
          </a:p>
          <a:p>
            <a:pPr marL="114300" indent="0">
              <a:buNone/>
            </a:pPr>
            <a:r>
              <a:rPr lang="en-US" dirty="0"/>
              <a:t>« U </a:t>
            </a:r>
            <a:r>
              <a:rPr lang="en-US" dirty="0" err="1"/>
              <a:t>rojaynaya</a:t>
            </a:r>
            <a:r>
              <a:rPr lang="en-US" dirty="0"/>
              <a:t>,&gt;, «</a:t>
            </a:r>
            <a:r>
              <a:rPr lang="en-US" dirty="0" err="1"/>
              <a:t>Saxarnaya</a:t>
            </a:r>
            <a:r>
              <a:rPr lang="en-US" dirty="0"/>
              <a:t>,&gt;, « </a:t>
            </a:r>
            <a:r>
              <a:rPr lang="en-US" dirty="0" err="1"/>
              <a:t>Bordovikskaya</a:t>
            </a:r>
            <a:r>
              <a:rPr lang="en-US" dirty="0"/>
              <a:t>,&gt; </a:t>
            </a:r>
            <a:r>
              <a:rPr lang="en-US" dirty="0" err="1"/>
              <a:t>navlarining</a:t>
            </a:r>
            <a:r>
              <a:rPr lang="en-US" dirty="0"/>
              <a:t> </a:t>
            </a:r>
            <a:r>
              <a:rPr lang="en-US" dirty="0" err="1"/>
              <a:t>urug'i</a:t>
            </a:r>
            <a:endParaRPr lang="ru-RU" dirty="0"/>
          </a:p>
          <a:p>
            <a:pPr marL="114300" indent="0">
              <a:buNone/>
            </a:pPr>
            <a:r>
              <a:rPr lang="en-US" dirty="0"/>
              <a:t>10-15 </a:t>
            </a:r>
            <a:r>
              <a:rPr lang="en-US" dirty="0" err="1"/>
              <a:t>srn</a:t>
            </a:r>
            <a:r>
              <a:rPr lang="en-US" dirty="0"/>
              <a:t> Ii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qatorlarga</a:t>
            </a:r>
            <a:r>
              <a:rPr lang="en-US" dirty="0"/>
              <a:t> </a:t>
            </a:r>
            <a:r>
              <a:rPr lang="en-US" dirty="0" err="1"/>
              <a:t>sepiladi</a:t>
            </a:r>
            <a:r>
              <a:rPr lang="en-US" dirty="0"/>
              <a:t>. 1 m2 </a:t>
            </a:r>
            <a:r>
              <a:rPr lang="en-US" dirty="0" err="1"/>
              <a:t>yerga</a:t>
            </a:r>
            <a:r>
              <a:rPr lang="en-US" dirty="0"/>
              <a:t> 1,5-2 g </a:t>
            </a:r>
            <a:r>
              <a:rPr lang="en-US" dirty="0" err="1"/>
              <a:t>urug</a:t>
            </a:r>
            <a:r>
              <a:rPr lang="en-US" dirty="0"/>
              <a:t>'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sarflanadi</a:t>
            </a:r>
            <a:r>
              <a:rPr lang="en-US" dirty="0"/>
              <a:t>. </a:t>
            </a:r>
            <a:r>
              <a:rPr lang="en-US" dirty="0" err="1"/>
              <a:t>Yaganadan</a:t>
            </a:r>
            <a:r>
              <a:rPr lang="en-US" dirty="0"/>
              <a:t> </a:t>
            </a:r>
            <a:r>
              <a:rPr lang="en-US" dirty="0" err="1"/>
              <a:t>chiqqan</a:t>
            </a:r>
            <a:r>
              <a:rPr lang="en-US" dirty="0"/>
              <a:t> </a:t>
            </a:r>
            <a:r>
              <a:rPr lang="en-US" dirty="0" err="1"/>
              <a:t>o'simliklar</a:t>
            </a:r>
            <a:r>
              <a:rPr lang="en-US" dirty="0"/>
              <a:t> </a:t>
            </a:r>
            <a:r>
              <a:rPr lang="en-US" dirty="0" err="1"/>
              <a:t>oralig'i</a:t>
            </a:r>
            <a:r>
              <a:rPr lang="en-US" dirty="0"/>
              <a:t> 2-3 </a:t>
            </a:r>
            <a:r>
              <a:rPr lang="en-US" dirty="0" err="1"/>
              <a:t>srn</a:t>
            </a:r>
            <a:r>
              <a:rPr lang="en-US" dirty="0"/>
              <a:t>.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Petrushka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 </a:t>
            </a:r>
            <a:r>
              <a:rPr lang="en-US" dirty="0" err="1"/>
              <a:t>issiqlikda</a:t>
            </a:r>
            <a:r>
              <a:rPr lang="en-US" dirty="0"/>
              <a:t>, </a:t>
            </a:r>
            <a:r>
              <a:rPr lang="en-US" dirty="0" err="1"/>
              <a:t>havoning</a:t>
            </a:r>
            <a:r>
              <a:rPr lang="en-US" dirty="0"/>
              <a:t> </a:t>
            </a:r>
            <a:r>
              <a:rPr lang="en-US" dirty="0" err="1"/>
              <a:t>nisbiy</a:t>
            </a:r>
            <a:r>
              <a:rPr lang="en-US" dirty="0"/>
              <a:t> </a:t>
            </a:r>
            <a:r>
              <a:rPr lang="en-US" dirty="0" err="1"/>
              <a:t>namligi</a:t>
            </a:r>
            <a:r>
              <a:rPr lang="en-US" dirty="0"/>
              <a:t> 60-70%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bo'lganda</a:t>
            </a:r>
            <a:r>
              <a:rPr lang="en-US" dirty="0"/>
              <a:t> </a:t>
            </a:r>
            <a:r>
              <a:rPr lang="en-US" dirty="0" err="1"/>
              <a:t>gurkirab</a:t>
            </a:r>
            <a:r>
              <a:rPr lang="en-US" dirty="0"/>
              <a:t> </a:t>
            </a:r>
            <a:r>
              <a:rPr lang="en-US" dirty="0" err="1"/>
              <a:t>o'sadi</a:t>
            </a:r>
            <a:r>
              <a:rPr lang="en-US" dirty="0"/>
              <a:t>. U </a:t>
            </a:r>
            <a:r>
              <a:rPr lang="en-US" dirty="0" err="1"/>
              <a:t>chanqaganda</a:t>
            </a:r>
            <a:r>
              <a:rPr lang="en-US" dirty="0"/>
              <a:t> </a:t>
            </a:r>
            <a:r>
              <a:rPr lang="en-US" dirty="0" err="1"/>
              <a:t>to'ydirib</a:t>
            </a:r>
            <a:r>
              <a:rPr lang="en-US" dirty="0"/>
              <a:t> </a:t>
            </a:r>
            <a:r>
              <a:rPr lang="en-US" dirty="0" err="1"/>
              <a:t>sug'oriladi</a:t>
            </a:r>
            <a:r>
              <a:rPr lang="en-US" dirty="0"/>
              <a:t>. </a:t>
            </a:r>
            <a:r>
              <a:rPr lang="en-US" dirty="0" err="1"/>
              <a:t>Hadeb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berilaversa</a:t>
            </a:r>
            <a:r>
              <a:rPr lang="en-US" dirty="0"/>
              <a:t>, </a:t>
            </a:r>
            <a:r>
              <a:rPr lang="en-US" dirty="0" err="1"/>
              <a:t>chirish</a:t>
            </a:r>
            <a:r>
              <a:rPr lang="en-US" dirty="0"/>
              <a:t> </a:t>
            </a:r>
            <a:r>
              <a:rPr lang="en-US" dirty="0" err="1"/>
              <a:t>jarayoni</a:t>
            </a:r>
            <a:r>
              <a:rPr lang="en-US" dirty="0"/>
              <a:t> </a:t>
            </a:r>
            <a:r>
              <a:rPr lang="en-US" dirty="0" err="1"/>
              <a:t>boshlanadi</a:t>
            </a:r>
            <a:r>
              <a:rPr lang="en-US" dirty="0"/>
              <a:t>.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Petrushkani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yig'ib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Kuzgi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qishki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paytlarda</a:t>
            </a:r>
            <a:r>
              <a:rPr lang="en-US" dirty="0"/>
              <a:t> 50-60 </a:t>
            </a:r>
            <a:r>
              <a:rPr lang="en-US" dirty="0" err="1"/>
              <a:t>kunda</a:t>
            </a:r>
            <a:r>
              <a:rPr lang="en-US" dirty="0"/>
              <a:t>, </a:t>
            </a:r>
            <a:r>
              <a:rPr lang="en-US" dirty="0" err="1"/>
              <a:t>erta</a:t>
            </a:r>
            <a:r>
              <a:rPr lang="en-US" dirty="0"/>
              <a:t> </a:t>
            </a:r>
            <a:r>
              <a:rPr lang="en-US" dirty="0" err="1"/>
              <a:t>bahorda</a:t>
            </a:r>
            <a:r>
              <a:rPr lang="en-US" dirty="0"/>
              <a:t> 30-40 </a:t>
            </a:r>
            <a:r>
              <a:rPr lang="en-US" dirty="0" err="1"/>
              <a:t>kunda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o'riladi</a:t>
            </a:r>
            <a:r>
              <a:rPr lang="en-US" dirty="0"/>
              <a:t>.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Mavsum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(</a:t>
            </a:r>
            <a:r>
              <a:rPr lang="en-US" dirty="0" err="1"/>
              <a:t>sentabrdan</a:t>
            </a:r>
            <a:r>
              <a:rPr lang="en-US" dirty="0"/>
              <a:t> </a:t>
            </a:r>
            <a:r>
              <a:rPr lang="en-US" dirty="0" err="1"/>
              <a:t>maygacha</a:t>
            </a:r>
            <a:r>
              <a:rPr lang="en-US" dirty="0"/>
              <a:t>) </a:t>
            </a:r>
            <a:r>
              <a:rPr lang="en-US" dirty="0" err="1"/>
              <a:t>besh-yetti</a:t>
            </a:r>
            <a:r>
              <a:rPr lang="en-US" dirty="0"/>
              <a:t> </a:t>
            </a:r>
            <a:r>
              <a:rPr lang="en-US" dirty="0" err="1"/>
              <a:t>marta</a:t>
            </a:r>
            <a:r>
              <a:rPr lang="en-US" dirty="0"/>
              <a:t> </a:t>
            </a:r>
            <a:r>
              <a:rPr lang="en-US" dirty="0" err="1"/>
              <a:t>o'rib</a:t>
            </a:r>
            <a:r>
              <a:rPr lang="en-US" dirty="0"/>
              <a:t>,</a:t>
            </a:r>
            <a:endParaRPr lang="ru-RU" dirty="0"/>
          </a:p>
          <a:p>
            <a:pPr marL="114300" indent="0">
              <a:buNone/>
            </a:pPr>
            <a:r>
              <a:rPr lang="en-US" dirty="0"/>
              <a:t>1 m2 </a:t>
            </a:r>
            <a:r>
              <a:rPr lang="en-US" dirty="0" err="1"/>
              <a:t>yerdan</a:t>
            </a:r>
            <a:r>
              <a:rPr lang="en-US" dirty="0"/>
              <a:t> 8-10 kg </a:t>
            </a:r>
            <a:r>
              <a:rPr lang="en-US" dirty="0" err="1"/>
              <a:t>ko'kat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Barglarini</a:t>
            </a:r>
            <a:r>
              <a:rPr lang="en-US" dirty="0"/>
              <a:t> </a:t>
            </a:r>
            <a:r>
              <a:rPr lang="en-US" dirty="0" err="1"/>
              <a:t>o'stirishni</a:t>
            </a:r>
            <a:r>
              <a:rPr lang="en-US" dirty="0"/>
              <a:t> </a:t>
            </a:r>
            <a:r>
              <a:rPr lang="en-US" dirty="0" err="1"/>
              <a:t>tezlashtirish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petrushkaning</a:t>
            </a:r>
            <a:r>
              <a:rPr lang="en-US" dirty="0"/>
              <a:t> </a:t>
            </a:r>
            <a:r>
              <a:rPr lang="en-US" dirty="0" err="1"/>
              <a:t>ildizmevalari</a:t>
            </a:r>
            <a:r>
              <a:rPr lang="en-US" dirty="0"/>
              <a:t> 6-8 </a:t>
            </a:r>
            <a:r>
              <a:rPr lang="en-US" dirty="0" err="1"/>
              <a:t>srn</a:t>
            </a:r>
            <a:r>
              <a:rPr lang="en-US" dirty="0"/>
              <a:t> Ii </a:t>
            </a:r>
            <a:r>
              <a:rPr lang="en-US" dirty="0" err="1"/>
              <a:t>qatorlarga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7-8 </a:t>
            </a:r>
            <a:r>
              <a:rPr lang="en-US" dirty="0" err="1"/>
              <a:t>srn</a:t>
            </a:r>
            <a:r>
              <a:rPr lang="en-US" dirty="0"/>
              <a:t> </a:t>
            </a:r>
            <a:r>
              <a:rPr lang="en-US" dirty="0" err="1"/>
              <a:t>yerga</a:t>
            </a:r>
            <a:r>
              <a:rPr lang="en-US" dirty="0"/>
              <a:t> </a:t>
            </a:r>
            <a:r>
              <a:rPr lang="en-US" dirty="0" err="1"/>
              <a:t>bittadan</a:t>
            </a:r>
            <a:r>
              <a:rPr lang="en-US" dirty="0"/>
              <a:t> </a:t>
            </a:r>
            <a:r>
              <a:rPr lang="en-US" dirty="0" err="1"/>
              <a:t>o'tqazib</a:t>
            </a:r>
            <a:r>
              <a:rPr lang="en-US" dirty="0"/>
              <a:t> </a:t>
            </a:r>
            <a:r>
              <a:rPr lang="en-US" dirty="0" err="1"/>
              <a:t>chiqiladi</a:t>
            </a:r>
            <a:r>
              <a:rPr lang="en-US" dirty="0"/>
              <a:t>.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Ekish</a:t>
            </a:r>
            <a:r>
              <a:rPr lang="en-US" dirty="0"/>
              <a:t> </a:t>
            </a:r>
            <a:r>
              <a:rPr lang="en-US" dirty="0" err="1"/>
              <a:t>chuqurligi</a:t>
            </a:r>
            <a:r>
              <a:rPr lang="en-US" dirty="0"/>
              <a:t> 8-10 </a:t>
            </a:r>
            <a:r>
              <a:rPr lang="en-US" dirty="0" err="1"/>
              <a:t>srn</a:t>
            </a:r>
            <a:r>
              <a:rPr lang="en-US" dirty="0"/>
              <a:t>. </a:t>
            </a:r>
            <a:r>
              <a:rPr lang="en-US" dirty="0" err="1"/>
              <a:t>Bunda</a:t>
            </a:r>
            <a:r>
              <a:rPr lang="en-US" dirty="0"/>
              <a:t> 1 m2 </a:t>
            </a:r>
            <a:r>
              <a:rPr lang="en-US" dirty="0" err="1"/>
              <a:t>yerga</a:t>
            </a:r>
            <a:r>
              <a:rPr lang="en-US" dirty="0"/>
              <a:t> 5-6 kg </a:t>
            </a:r>
            <a:r>
              <a:rPr lang="en-US" dirty="0" err="1"/>
              <a:t>hisobidan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o'rtacha</a:t>
            </a:r>
            <a:r>
              <a:rPr lang="en-US" dirty="0"/>
              <a:t> </a:t>
            </a:r>
            <a:r>
              <a:rPr lang="en-US" dirty="0" err="1"/>
              <a:t>kattalikdagi</a:t>
            </a:r>
            <a:r>
              <a:rPr lang="en-US" dirty="0"/>
              <a:t> (70-80 g) </a:t>
            </a:r>
            <a:r>
              <a:rPr lang="en-US" dirty="0" err="1"/>
              <a:t>ildizmevalar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 </a:t>
            </a:r>
            <a:r>
              <a:rPr lang="en-US" dirty="0" err="1"/>
              <a:t>Yaxshi</a:t>
            </a:r>
            <a:endParaRPr lang="ru-RU" dirty="0"/>
          </a:p>
          <a:p>
            <a:pPr marL="114300" indent="0">
              <a:buNone/>
            </a:pPr>
            <a:r>
              <a:rPr lang="en-US" dirty="0" err="1"/>
              <a:t>o'sishi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ildizmeva</a:t>
            </a:r>
            <a:r>
              <a:rPr lang="en-US" dirty="0"/>
              <a:t> </a:t>
            </a:r>
            <a:r>
              <a:rPr lang="en-US" dirty="0" err="1"/>
              <a:t>boshchasi</a:t>
            </a:r>
            <a:r>
              <a:rPr lang="en-US" dirty="0"/>
              <a:t>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qoldiriladi</a:t>
            </a:r>
            <a:r>
              <a:rPr lang="en-US" dirty="0"/>
              <a:t>. </a:t>
            </a:r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qiIinganda</a:t>
            </a:r>
            <a:endParaRPr lang="ru-RU" dirty="0"/>
          </a:p>
          <a:p>
            <a:pPr marL="114300" indent="0">
              <a:buNone/>
            </a:pPr>
            <a:r>
              <a:rPr lang="en-US" dirty="0"/>
              <a:t>35-40 </a:t>
            </a:r>
            <a:r>
              <a:rPr lang="en-US" dirty="0" err="1"/>
              <a:t>kunda</a:t>
            </a:r>
            <a:r>
              <a:rPr lang="en-US" dirty="0"/>
              <a:t> </a:t>
            </a:r>
            <a:r>
              <a:rPr lang="en-US" dirty="0" err="1"/>
              <a:t>o'rimga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 Bu </a:t>
            </a:r>
            <a:r>
              <a:rPr lang="en-US" dirty="0" err="1"/>
              <a:t>davrda</a:t>
            </a:r>
            <a:r>
              <a:rPr lang="en-US" dirty="0"/>
              <a:t> </a:t>
            </a:r>
            <a:r>
              <a:rPr lang="en-US" dirty="0" err="1"/>
              <a:t>harorat</a:t>
            </a:r>
            <a:r>
              <a:rPr lang="en-US" dirty="0"/>
              <a:t> 18-20" </a:t>
            </a:r>
            <a:r>
              <a:rPr lang="en-US" dirty="0" err="1"/>
              <a:t>ushlanadi</a:t>
            </a:r>
            <a:r>
              <a:rPr lang="en-US" dirty="0"/>
              <a:t>, </a:t>
            </a:r>
            <a:r>
              <a:rPr lang="en-US" dirty="0" err="1"/>
              <a:t>sug'orib</a:t>
            </a:r>
            <a:r>
              <a:rPr lang="en-US" dirty="0"/>
              <a:t> </a:t>
            </a:r>
            <a:r>
              <a:rPr lang="en-US" dirty="0" err="1"/>
              <a:t>turiladi</a:t>
            </a:r>
            <a:r>
              <a:rPr lang="en-US" dirty="0"/>
              <a:t>. </a:t>
            </a:r>
            <a:r>
              <a:rPr lang="en-US" dirty="0" err="1"/>
              <a:t>Petrushka</a:t>
            </a:r>
            <a:r>
              <a:rPr lang="en-US" dirty="0"/>
              <a:t> </a:t>
            </a:r>
            <a:r>
              <a:rPr lang="en-US" dirty="0" err="1"/>
              <a:t>yoppasiga</a:t>
            </a:r>
            <a:r>
              <a:rPr lang="en-US" dirty="0"/>
              <a:t> </a:t>
            </a:r>
            <a:r>
              <a:rPr lang="en-US" dirty="0" err="1"/>
              <a:t>o'riladi</a:t>
            </a:r>
            <a:r>
              <a:rPr lang="en-US" dirty="0"/>
              <a:t>, 1 m2 </a:t>
            </a:r>
            <a:r>
              <a:rPr lang="en-US" dirty="0" err="1"/>
              <a:t>yerdan</a:t>
            </a:r>
            <a:r>
              <a:rPr lang="en-US" dirty="0"/>
              <a:t> 6-7 kg </a:t>
            </a:r>
            <a:r>
              <a:rPr lang="en-US" dirty="0" err="1"/>
              <a:t>ko'kat</a:t>
            </a:r>
            <a:r>
              <a:rPr lang="en-US" dirty="0"/>
              <a:t> </a:t>
            </a:r>
            <a:r>
              <a:rPr lang="en-US" dirty="0" err="1"/>
              <a:t>chiqadi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1056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790</Words>
  <Application>Microsoft Office PowerPoint</Application>
  <PresentationFormat>Экран (4:3)</PresentationFormat>
  <Paragraphs>59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Соседство</vt:lpstr>
      <vt:lpstr>ISSIQXONALARDA KO'KATLAR YETISHTIRISH USULLARI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ISSIQXONALARDA KO'KATLAR YETISHTIRISH USULLARI</dc:title>
  <dc:creator>Bayramali</dc:creator>
  <cp:lastModifiedBy>Bayramali</cp:lastModifiedBy>
  <cp:revision>1</cp:revision>
  <dcterms:created xsi:type="dcterms:W3CDTF">2022-02-02T10:33:41Z</dcterms:created>
  <dcterms:modified xsi:type="dcterms:W3CDTF">2022-02-03T04:42:17Z</dcterms:modified>
</cp:coreProperties>
</file>