
<file path=[Content_Types].xml><?xml version="1.0" encoding="utf-8"?>
<Types xmlns="http://schemas.openxmlformats.org/package/2006/content-types"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6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EF19-9AAA-4AE9-96F5-E49AB6E697E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8F69DE1-3724-45DA-9C6B-6A43BA1CA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3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EF19-9AAA-4AE9-96F5-E49AB6E697E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F69DE1-3724-45DA-9C6B-6A43BA1CA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3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EF19-9AAA-4AE9-96F5-E49AB6E697E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F69DE1-3724-45DA-9C6B-6A43BA1CA56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7710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EF19-9AAA-4AE9-96F5-E49AB6E697E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F69DE1-3724-45DA-9C6B-6A43BA1CA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464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EF19-9AAA-4AE9-96F5-E49AB6E697E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F69DE1-3724-45DA-9C6B-6A43BA1CA56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519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EF19-9AAA-4AE9-96F5-E49AB6E697E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F69DE1-3724-45DA-9C6B-6A43BA1CA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791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EF19-9AAA-4AE9-96F5-E49AB6E697E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9DE1-3724-45DA-9C6B-6A43BA1CA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285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EF19-9AAA-4AE9-96F5-E49AB6E697E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9DE1-3724-45DA-9C6B-6A43BA1CA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83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EF19-9AAA-4AE9-96F5-E49AB6E697E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9DE1-3724-45DA-9C6B-6A43BA1CA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10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EF19-9AAA-4AE9-96F5-E49AB6E697E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F69DE1-3724-45DA-9C6B-6A43BA1CA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83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EF19-9AAA-4AE9-96F5-E49AB6E697E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F69DE1-3724-45DA-9C6B-6A43BA1CA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43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EF19-9AAA-4AE9-96F5-E49AB6E697E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F69DE1-3724-45DA-9C6B-6A43BA1CA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27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EF19-9AAA-4AE9-96F5-E49AB6E697E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9DE1-3724-45DA-9C6B-6A43BA1CA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65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EF19-9AAA-4AE9-96F5-E49AB6E697E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9DE1-3724-45DA-9C6B-6A43BA1CA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55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EF19-9AAA-4AE9-96F5-E49AB6E697E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9DE1-3724-45DA-9C6B-6A43BA1CA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0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EF19-9AAA-4AE9-96F5-E49AB6E697E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F69DE1-3724-45DA-9C6B-6A43BA1CA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57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2EF19-9AAA-4AE9-96F5-E49AB6E697E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8F69DE1-3724-45DA-9C6B-6A43BA1CA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4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8581" y="151452"/>
            <a:ext cx="8915399" cy="146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err="1" smtClean="0">
                <a:latin typeface="Constantia" panose="02030602050306030303" pitchFamily="18" charset="0"/>
              </a:rPr>
              <a:t>Erkaklar</a:t>
            </a:r>
            <a:r>
              <a:rPr lang="en-US" sz="6000" dirty="0" smtClean="0">
                <a:latin typeface="Constantia" panose="02030602050306030303" pitchFamily="18" charset="0"/>
              </a:rPr>
              <a:t> </a:t>
            </a:r>
            <a:r>
              <a:rPr lang="en-US" sz="6000" dirty="0" err="1" smtClean="0">
                <a:latin typeface="Constantia" panose="02030602050306030303" pitchFamily="18" charset="0"/>
              </a:rPr>
              <a:t>shimini</a:t>
            </a:r>
            <a:r>
              <a:rPr lang="en-US" sz="6000" dirty="0" smtClean="0">
                <a:latin typeface="Constantia" panose="02030602050306030303" pitchFamily="18" charset="0"/>
              </a:rPr>
              <a:t> </a:t>
            </a:r>
            <a:r>
              <a:rPr lang="en-US" sz="6000" dirty="0" err="1" smtClean="0">
                <a:latin typeface="Constantia" panose="02030602050306030303" pitchFamily="18" charset="0"/>
              </a:rPr>
              <a:t>bichish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48581" y="1620252"/>
            <a:ext cx="8915399" cy="452387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Reja</a:t>
            </a:r>
            <a:r>
              <a:rPr lang="ru-RU" sz="4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:</a:t>
            </a:r>
            <a:endParaRPr lang="ru-RU" sz="43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sz="43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 </a:t>
            </a:r>
          </a:p>
          <a:p>
            <a:pPr lvl="0" algn="ctr"/>
            <a:r>
              <a:rPr lang="en-US" sz="4300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1.Erkaklar </a:t>
            </a:r>
            <a:r>
              <a:rPr lang="en-US" sz="43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shimi</a:t>
            </a:r>
            <a:r>
              <a:rPr lang="en-US" sz="43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43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asosini</a:t>
            </a:r>
            <a:r>
              <a:rPr lang="en-US" sz="43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43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loyihalash</a:t>
            </a:r>
            <a:r>
              <a:rPr lang="en-US" sz="43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43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uchun</a:t>
            </a:r>
            <a:r>
              <a:rPr lang="en-US" sz="43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43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kerakligi</a:t>
            </a:r>
            <a:r>
              <a:rPr lang="en-US" sz="43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43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o‘lchovlar</a:t>
            </a:r>
            <a:r>
              <a:rPr lang="en-US" sz="43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  <a:endParaRPr lang="ru-RU" sz="43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lvl="0" algn="ctr"/>
            <a:r>
              <a:rPr lang="en-US" sz="4300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2.Erkaklar </a:t>
            </a:r>
            <a:r>
              <a:rPr lang="en-US" sz="43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shimi</a:t>
            </a:r>
            <a:r>
              <a:rPr lang="en-US" sz="43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43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asos</a:t>
            </a:r>
            <a:r>
              <a:rPr lang="en-US" sz="43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43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chizmasining</a:t>
            </a:r>
            <a:r>
              <a:rPr lang="en-US" sz="43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old </a:t>
            </a:r>
            <a:r>
              <a:rPr lang="en-US" sz="43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bo‘lagini</a:t>
            </a:r>
            <a:r>
              <a:rPr lang="en-US" sz="43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43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hisoblash</a:t>
            </a:r>
            <a:r>
              <a:rPr lang="en-US" sz="43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43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va</a:t>
            </a:r>
            <a:r>
              <a:rPr lang="en-US" sz="43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43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chizish</a:t>
            </a:r>
            <a:r>
              <a:rPr lang="en-US" sz="43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  <a:endParaRPr lang="ru-RU" sz="43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lvl="0" algn="ctr"/>
            <a:r>
              <a:rPr lang="en-US" sz="4300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3.Erkaklar </a:t>
            </a:r>
            <a:r>
              <a:rPr lang="en-US" sz="43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shimi</a:t>
            </a:r>
            <a:r>
              <a:rPr lang="en-US" sz="43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43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asos</a:t>
            </a:r>
            <a:r>
              <a:rPr lang="en-US" sz="43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43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chizmasining</a:t>
            </a:r>
            <a:r>
              <a:rPr lang="en-US" sz="43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ort </a:t>
            </a:r>
            <a:r>
              <a:rPr lang="en-US" sz="43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bo‘lagini</a:t>
            </a:r>
            <a:r>
              <a:rPr lang="en-US" sz="43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43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hisoblash</a:t>
            </a:r>
            <a:r>
              <a:rPr lang="en-US" sz="43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43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va</a:t>
            </a:r>
            <a:r>
              <a:rPr lang="en-US" sz="43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43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chizish</a:t>
            </a:r>
            <a:r>
              <a:rPr lang="en-US" sz="43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  <a:endParaRPr lang="ru-RU" sz="43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algn="ctr"/>
            <a:endParaRPr lang="ru-RU" sz="32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40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71064" y="4669118"/>
            <a:ext cx="8915399" cy="860400"/>
          </a:xfrm>
        </p:spPr>
        <p:txBody>
          <a:bodyPr>
            <a:normAutofit/>
          </a:bodyPr>
          <a:lstStyle/>
          <a:p>
            <a:r>
              <a:rPr lang="ru-RU" sz="4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Eskizlar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(</a:t>
            </a:r>
            <a:r>
              <a:rPr lang="ru-RU" sz="4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chizmalar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ru-RU" sz="4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rasmlar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)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6712" y="266844"/>
            <a:ext cx="3506613" cy="322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3483" y="266844"/>
            <a:ext cx="2242913" cy="322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8547" y="266844"/>
            <a:ext cx="3433011" cy="322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6946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579" y="4830230"/>
            <a:ext cx="5518484" cy="14688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Old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bo‘lakda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qirqim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yon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cho‘taklarni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modellash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namunalari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: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–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qirqma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og‘ma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cho‘ntak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;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–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yoysimon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figurali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cho‘ntak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;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v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–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qirqma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listochkali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cho‘ntak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53381" y="6594171"/>
            <a:ext cx="8915399" cy="8604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2063" y="920709"/>
            <a:ext cx="5037221" cy="474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388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19191" y="4749329"/>
            <a:ext cx="8915399" cy="8604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Shim ort, old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va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mayda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bo'lak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andazalari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gazlama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ustiga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joylashtiriladi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Bunda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bo'laklar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tanda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ipi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yo'nalishi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gazlama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tanda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ipi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yo'nalishi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bilan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ustma-ust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tushishi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kerak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622756" y="-1489709"/>
            <a:ext cx="3716507" cy="753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832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79650"/>
            <a:ext cx="12015536" cy="146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err="1"/>
              <a:t>Erkaklarning</a:t>
            </a:r>
            <a:r>
              <a:rPr lang="en-US" sz="3100" b="1" dirty="0"/>
              <a:t> </a:t>
            </a:r>
            <a:r>
              <a:rPr lang="en-US" sz="3100" b="1" dirty="0" err="1"/>
              <a:t>manjetli</a:t>
            </a:r>
            <a:r>
              <a:rPr lang="en-US" sz="3100" b="1" dirty="0"/>
              <a:t> </a:t>
            </a:r>
            <a:r>
              <a:rPr lang="en-US" sz="3100" b="1" dirty="0" err="1"/>
              <a:t>va</a:t>
            </a:r>
            <a:r>
              <a:rPr lang="en-US" sz="3100" b="1" dirty="0"/>
              <a:t> </a:t>
            </a:r>
            <a:r>
              <a:rPr lang="en-US" sz="3100" b="1" dirty="0" err="1"/>
              <a:t>manjetsiz</a:t>
            </a:r>
            <a:r>
              <a:rPr lang="en-US" sz="3100" b="1" dirty="0"/>
              <a:t> </a:t>
            </a:r>
            <a:r>
              <a:rPr lang="en-US" sz="3100" b="1" dirty="0" err="1"/>
              <a:t>shimi</a:t>
            </a:r>
            <a:r>
              <a:rPr lang="en-US" sz="3100" b="1" dirty="0"/>
              <a:t> </a:t>
            </a:r>
            <a:r>
              <a:rPr lang="en-US" sz="3100" b="1" dirty="0" err="1"/>
              <a:t>pochasiga</a:t>
            </a:r>
            <a:r>
              <a:rPr lang="en-US" sz="3100" b="1" dirty="0"/>
              <a:t> </a:t>
            </a:r>
            <a:r>
              <a:rPr lang="en-US" sz="3100" b="1" dirty="0" err="1"/>
              <a:t>ishlov</a:t>
            </a:r>
            <a:r>
              <a:rPr lang="en-US" sz="3100" b="1" dirty="0"/>
              <a:t> </a:t>
            </a:r>
            <a:r>
              <a:rPr lang="en-US" sz="3100" b="1" dirty="0" err="1"/>
              <a:t>berish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9832" y="3256547"/>
            <a:ext cx="8726905" cy="2951747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Old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bo‘lak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konturlari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bo‘ylab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chok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haqi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qiymatlari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qo‘yib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chiqiladi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va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andaza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konturi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chiziladi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Old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bo‘lak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qirqimlaridan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: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shim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bel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qirqimiga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1,0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sm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;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shi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yon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qirqimiga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1,0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sm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;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shim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o‘rta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qirqimiga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1,0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sm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;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shim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odim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qirqimiga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1,0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sm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;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shim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pastki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pocha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qirqimiga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2,5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sm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chok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h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aqi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qoldirib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chizib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chiqiladi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5027" y="595382"/>
            <a:ext cx="125222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5027" y="3578256"/>
            <a:ext cx="1252220" cy="2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74821" y="1040348"/>
            <a:ext cx="88231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Ort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bo‘lak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konturlari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bo‘ylab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chok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haqi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qiymatlari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qo‘yib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chiqiladi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va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andaza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konturlari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chiziladi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ort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bo‘lak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qirqimlaridan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: –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shim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bel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qirqimiga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1,0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sm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; –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shi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m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yon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qirqimiga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1,0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sm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; –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shim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o‘rta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qirqimiga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1,0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sm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; –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shim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odim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qirqimiga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1,0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sm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; –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shim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pastki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pocha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qirqimiga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2,5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sm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chok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h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aqi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qoldirib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chizib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chiqiladi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4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715" y="117655"/>
            <a:ext cx="8470231" cy="2766740"/>
          </a:xfrm>
        </p:spPr>
        <p:txBody>
          <a:bodyPr/>
          <a:lstStyle/>
          <a:p>
            <a:pPr algn="ctr"/>
            <a:r>
              <a:rPr lang="en-US" dirty="0" err="1">
                <a:latin typeface="Constantia" panose="02030602050306030303" pitchFamily="18" charset="0"/>
              </a:rPr>
              <a:t>Tayyor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bo‘lgan</a:t>
            </a:r>
            <a:r>
              <a:rPr lang="en-US" dirty="0">
                <a:latin typeface="Constantia" panose="02030602050306030303" pitchFamily="18" charset="0"/>
              </a:rPr>
              <a:t> shim </a:t>
            </a:r>
            <a:r>
              <a:rPr lang="en-US" dirty="0" err="1">
                <a:latin typeface="Constantia" panose="02030602050306030303" pitchFamily="18" charset="0"/>
              </a:rPr>
              <a:t>belbog‘iga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va</a:t>
            </a:r>
            <a:r>
              <a:rPr lang="en-US" dirty="0">
                <a:latin typeface="Constantia" panose="02030602050306030303" pitchFamily="18" charset="0"/>
              </a:rPr>
              <a:t> yon </a:t>
            </a:r>
            <a:r>
              <a:rPr lang="en-US" dirty="0" err="1">
                <a:latin typeface="Constantia" panose="02030602050306030303" pitchFamily="18" charset="0"/>
              </a:rPr>
              <a:t>qiya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cho‘ntaklariga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yaxshilab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nam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mato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yordamida</a:t>
            </a:r>
            <a:r>
              <a:rPr lang="en-US" dirty="0">
                <a:latin typeface="Constantia" panose="02030602050306030303" pitchFamily="18" charset="0"/>
              </a:rPr>
              <a:t> NIIB </a:t>
            </a:r>
            <a:r>
              <a:rPr lang="en-US" dirty="0" err="1">
                <a:latin typeface="Constantia" panose="02030602050306030303" pitchFamily="18" charset="0"/>
              </a:rPr>
              <a:t>beriladi</a:t>
            </a:r>
            <a:r>
              <a:rPr lang="en-US" dirty="0">
                <a:latin typeface="Constantia" panose="02030602050306030303" pitchFamily="18" charset="0"/>
              </a:rPr>
              <a:t>.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5663" y="3912952"/>
            <a:ext cx="8305501" cy="2552015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Belbog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‘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tugallangan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qismiga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ishlov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berilgandan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so‘ng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shimning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chap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bo‘lak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belbog‘iga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temir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ilgak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belgilangan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joyga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qadaladi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Temir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ilgakni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qadash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qismi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maxsus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o‘tkir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tig‘li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uchdan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iborat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bo‘lib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matoga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oson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kiradi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57006" y="1098692"/>
            <a:ext cx="3641558" cy="144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954560" y="4112261"/>
            <a:ext cx="3777917" cy="132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717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9190" y="1732548"/>
            <a:ext cx="8915399" cy="4506118"/>
          </a:xfrm>
        </p:spPr>
        <p:txBody>
          <a:bodyPr>
            <a:no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Nazorat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uchun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savollar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: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/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1.Shimni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bichish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uchun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gazlamani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tayyorlash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jarayonini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so‘zlab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bering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2.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Gazlamaga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andazani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qanday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joylashtiriladi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3.Erkaklar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shimida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yirik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va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mayda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bo‘laklarini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ajratib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bering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49633" y="8326718"/>
            <a:ext cx="8915399" cy="8604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80155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</TotalTime>
  <Words>239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Constantia</vt:lpstr>
      <vt:lpstr>Wingdings 3</vt:lpstr>
      <vt:lpstr>Легкий дым</vt:lpstr>
      <vt:lpstr>Erkaklar shimini bichish </vt:lpstr>
      <vt:lpstr>Презентация PowerPoint</vt:lpstr>
      <vt:lpstr>Old bo‘lakda qirqim yon cho‘taklarni modellash namunalari: a – qirqma og‘ma cho‘ntak; b – yoysimon figurali cho‘ntak; v – qirqma listochkali cho‘ntak. </vt:lpstr>
      <vt:lpstr>Презентация PowerPoint</vt:lpstr>
      <vt:lpstr>Erkaklarning manjetli va manjetsiz shimi pochasiga ishlov berish </vt:lpstr>
      <vt:lpstr>Tayyor bo‘lgan shim belbog‘iga va yon qiya cho‘ntaklariga yaxshilab nam mato yordamida NIIB beriladi.</vt:lpstr>
      <vt:lpstr>Nazorat uchun savollar:  1.Shimni bichish uchun gazlamani tayyorlash jarayonini so‘zlab bering. 2.Gazlamaga andazani qanday joylashtiriladi? 3.Erkaklar shimida yirik va mayda bo‘laklarini ajratib bering.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Erkaklar shimini bichish </dc:title>
  <dc:creator>E-MaxUser</dc:creator>
  <cp:lastModifiedBy>E-MaxUser</cp:lastModifiedBy>
  <cp:revision>5</cp:revision>
  <dcterms:created xsi:type="dcterms:W3CDTF">2021-08-25T09:20:26Z</dcterms:created>
  <dcterms:modified xsi:type="dcterms:W3CDTF">2021-08-25T10:04:27Z</dcterms:modified>
</cp:coreProperties>
</file>