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kompy.info/mavzu-sex-ichidagi-transportlovchi-qurilmalarni-tamirlash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kompy.info/test-geografiya-5--sinf-i-yarim-yil-agar-maktabga-315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ompy.info/shaxs-faoliyati-va-malakalari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ompy.info/arifi-yopishma-tekislikning-mavjudligi-xaqidagi-teorema.html" TargetMode="External"/><Relationship Id="rId2" Type="http://schemas.openxmlformats.org/officeDocument/2006/relationships/hyperlink" Target="https://kompy.info/lecture-5-mavzu-metallarni-elektr-yoy-yordamida-avtomatik-usul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801130"/>
          </a:xfrm>
        </p:spPr>
        <p:txBody>
          <a:bodyPr/>
          <a:lstStyle/>
          <a:p>
            <a:r>
              <a:rPr lang="en-US" sz="4000" dirty="0" err="1"/>
              <a:t>Chizmani</a:t>
            </a:r>
            <a:r>
              <a:rPr lang="en-US" sz="4000" dirty="0"/>
              <a:t> </a:t>
            </a:r>
            <a:r>
              <a:rPr lang="en-US" sz="4000" dirty="0" err="1"/>
              <a:t>qayta</a:t>
            </a:r>
            <a:r>
              <a:rPr lang="en-US" sz="4000" dirty="0"/>
              <a:t> </a:t>
            </a:r>
            <a:r>
              <a:rPr lang="en-US" sz="4000" dirty="0" err="1"/>
              <a:t>tuzish</a:t>
            </a:r>
            <a:r>
              <a:rPr lang="en-US" sz="4000" dirty="0"/>
              <a:t> </a:t>
            </a:r>
            <a:r>
              <a:rPr lang="en-US" sz="4000" dirty="0" err="1"/>
              <a:t>usullari</a:t>
            </a:r>
            <a:r>
              <a:rPr lang="en-US" sz="4000" dirty="0"/>
              <a:t>. </a:t>
            </a:r>
            <a:r>
              <a:rPr lang="en-US" sz="4000" dirty="0" err="1"/>
              <a:t>Pozitsion</a:t>
            </a:r>
            <a:r>
              <a:rPr lang="en-US" sz="4000" dirty="0"/>
              <a:t> </a:t>
            </a:r>
            <a:r>
              <a:rPr lang="en-US" sz="4000" dirty="0" err="1"/>
              <a:t>va</a:t>
            </a:r>
            <a:r>
              <a:rPr lang="en-US" sz="4000" dirty="0"/>
              <a:t> </a:t>
            </a:r>
            <a:r>
              <a:rPr lang="en-US" sz="4000" dirty="0" err="1"/>
              <a:t>metrik</a:t>
            </a:r>
            <a:r>
              <a:rPr lang="en-US" sz="4000" dirty="0"/>
              <a:t> </a:t>
            </a:r>
            <a:r>
              <a:rPr lang="en-US" sz="4000" dirty="0" err="1"/>
              <a:t>masalalar</a:t>
            </a:r>
            <a:r>
              <a:rPr lang="en-US" sz="4000" dirty="0"/>
              <a:t>. </a:t>
            </a:r>
            <a:r>
              <a:rPr lang="ru-RU" sz="4000" dirty="0" err="1"/>
              <a:t>Sirtlar</a:t>
            </a:r>
            <a:r>
              <a:rPr lang="en-US" sz="4000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215" y="1447801"/>
            <a:ext cx="8825658" cy="861420"/>
          </a:xfrm>
        </p:spPr>
        <p:txBody>
          <a:bodyPr>
            <a:noAutofit/>
          </a:bodyPr>
          <a:lstStyle/>
          <a:p>
            <a:r>
              <a:rPr lang="en-US" sz="1800" dirty="0" err="1"/>
              <a:t>ayvand</a:t>
            </a:r>
            <a:r>
              <a:rPr lang="en-US" sz="1800" dirty="0"/>
              <a:t> </a:t>
            </a:r>
            <a:r>
              <a:rPr lang="en-US" sz="1800" dirty="0" err="1"/>
              <a:t>choklar</a:t>
            </a:r>
            <a:r>
              <a:rPr lang="en-US" sz="1800" dirty="0"/>
              <a:t> </a:t>
            </a:r>
            <a:r>
              <a:rPr lang="en-US" sz="1800" dirty="0" err="1"/>
              <a:t>quyidagi</a:t>
            </a:r>
            <a:r>
              <a:rPr lang="en-US" sz="1800" dirty="0"/>
              <a:t> </a:t>
            </a:r>
            <a:r>
              <a:rPr lang="en-US" sz="1800" dirty="0" err="1"/>
              <a:t>ko’rsatkichlarga</a:t>
            </a:r>
            <a:r>
              <a:rPr lang="en-US" sz="1800" dirty="0"/>
              <a:t> </a:t>
            </a:r>
            <a:r>
              <a:rPr lang="en-US" sz="1800" dirty="0" err="1"/>
              <a:t>ko’ra</a:t>
            </a:r>
            <a:r>
              <a:rPr lang="en-US" sz="1800" dirty="0"/>
              <a:t> </a:t>
            </a:r>
            <a:r>
              <a:rPr lang="en-US" sz="1800" dirty="0" err="1"/>
              <a:t>turlarga</a:t>
            </a:r>
            <a:r>
              <a:rPr lang="en-US" sz="1800" dirty="0"/>
              <a:t> </a:t>
            </a:r>
            <a:r>
              <a:rPr lang="en-US" sz="1800" dirty="0" err="1"/>
              <a:t>ajratiladi</a:t>
            </a:r>
            <a:r>
              <a:rPr lang="en-US" sz="1800" dirty="0"/>
              <a:t>: 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err="1"/>
              <a:t>Fazodagi</a:t>
            </a:r>
            <a:r>
              <a:rPr lang="en-US" sz="1800" dirty="0"/>
              <a:t> </a:t>
            </a:r>
            <a:r>
              <a:rPr lang="en-US" sz="1800" dirty="0" err="1"/>
              <a:t>holatiga</a:t>
            </a:r>
            <a:r>
              <a:rPr lang="en-US" sz="1800" dirty="0"/>
              <a:t> </a:t>
            </a:r>
            <a:r>
              <a:rPr lang="en-US" sz="1800" dirty="0" err="1"/>
              <a:t>qarab</a:t>
            </a:r>
            <a:r>
              <a:rPr lang="en-US" sz="1800" dirty="0"/>
              <a:t>: </a:t>
            </a:r>
            <a:r>
              <a:rPr lang="en-US" sz="1800" dirty="0" err="1"/>
              <a:t>pastki</a:t>
            </a:r>
            <a:r>
              <a:rPr lang="en-US" sz="1800" dirty="0"/>
              <a:t>, </a:t>
            </a:r>
            <a:r>
              <a:rPr lang="en-US" sz="1800" dirty="0" err="1">
                <a:hlinkClick r:id="rId2"/>
              </a:rPr>
              <a:t>vertikal</a:t>
            </a:r>
            <a:r>
              <a:rPr lang="en-US" sz="1800" dirty="0"/>
              <a:t>, </a:t>
            </a:r>
            <a:r>
              <a:rPr lang="en-US" sz="1800" dirty="0" err="1"/>
              <a:t>gorizontal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ship </a:t>
            </a:r>
            <a:r>
              <a:rPr lang="en-US" sz="1800" dirty="0" err="1"/>
              <a:t>choklar</a:t>
            </a:r>
            <a:r>
              <a:rPr lang="en-US" sz="1800" dirty="0"/>
              <a:t> (1-rasm). </a:t>
            </a:r>
            <a:br>
              <a:rPr lang="en-US" sz="1800" dirty="0"/>
            </a:br>
            <a:endParaRPr lang="en-US" sz="1800" dirty="0"/>
          </a:p>
          <a:p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err="1"/>
              <a:t>Bostirilish</a:t>
            </a:r>
            <a:r>
              <a:rPr lang="en-US" sz="1800" dirty="0"/>
              <a:t> </a:t>
            </a:r>
            <a:r>
              <a:rPr lang="en-US" sz="1800" dirty="0" err="1"/>
              <a:t>xarakteriga</a:t>
            </a:r>
            <a:r>
              <a:rPr lang="en-US" sz="1800" dirty="0"/>
              <a:t> </a:t>
            </a:r>
            <a:r>
              <a:rPr lang="en-US" sz="1800" dirty="0" err="1"/>
              <a:t>qarab</a:t>
            </a:r>
            <a:r>
              <a:rPr lang="en-US" sz="1800" dirty="0"/>
              <a:t>: </a:t>
            </a:r>
            <a:r>
              <a:rPr lang="en-US" sz="1800" dirty="0" err="1"/>
              <a:t>uzluksiz</a:t>
            </a:r>
            <a:r>
              <a:rPr lang="en-US" sz="1800" dirty="0"/>
              <a:t> (</a:t>
            </a:r>
            <a:r>
              <a:rPr lang="en-US" sz="1800" dirty="0" err="1"/>
              <a:t>sidirg’a</a:t>
            </a:r>
            <a:r>
              <a:rPr lang="en-US" sz="1800" dirty="0"/>
              <a:t>)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uzlukli</a:t>
            </a:r>
            <a:r>
              <a:rPr lang="en-US" sz="1800" dirty="0"/>
              <a:t> </a:t>
            </a:r>
            <a:r>
              <a:rPr lang="en-US" sz="1800" dirty="0" err="1"/>
              <a:t>choklarga</a:t>
            </a:r>
            <a:r>
              <a:rPr lang="en-US" sz="1800" dirty="0"/>
              <a:t> </a:t>
            </a:r>
            <a:r>
              <a:rPr lang="en-US" sz="1800" dirty="0" err="1"/>
              <a:t>bo’linadi</a:t>
            </a:r>
            <a:r>
              <a:rPr lang="en-US" sz="1800" dirty="0"/>
              <a:t>. </a:t>
            </a:r>
            <a:br>
              <a:rPr lang="en-US" sz="1800" dirty="0"/>
            </a:br>
            <a:endParaRPr lang="en-US" sz="1800" dirty="0"/>
          </a:p>
          <a:p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err="1"/>
              <a:t>Ta’sir</a:t>
            </a:r>
            <a:r>
              <a:rPr lang="en-US" sz="1800" dirty="0"/>
              <a:t> </a:t>
            </a:r>
            <a:r>
              <a:rPr lang="en-US" sz="1800" dirty="0" err="1"/>
              <a:t>etuvchi</a:t>
            </a:r>
            <a:r>
              <a:rPr lang="en-US" sz="1800" dirty="0"/>
              <a:t> </a:t>
            </a:r>
            <a:r>
              <a:rPr lang="en-US" sz="1800" dirty="0" err="1"/>
              <a:t>zo’riqish</a:t>
            </a:r>
            <a:r>
              <a:rPr lang="en-US" sz="1800" dirty="0"/>
              <a:t> </a:t>
            </a:r>
            <a:r>
              <a:rPr lang="en-US" sz="1800" dirty="0" err="1"/>
              <a:t>kuchlar</a:t>
            </a:r>
            <a:r>
              <a:rPr lang="en-US" sz="1800" dirty="0"/>
              <a:t> </a:t>
            </a:r>
            <a:r>
              <a:rPr lang="en-US" sz="1800" dirty="0" err="1"/>
              <a:t>yo’nalishiga</a:t>
            </a:r>
            <a:r>
              <a:rPr lang="en-US" sz="1800" dirty="0"/>
              <a:t> </a:t>
            </a:r>
            <a:r>
              <a:rPr lang="en-US" sz="1800" dirty="0" err="1"/>
              <a:t>qarab</a:t>
            </a:r>
            <a:r>
              <a:rPr lang="en-US" sz="1800" dirty="0"/>
              <a:t>: </a:t>
            </a:r>
            <a:r>
              <a:rPr lang="en-US" sz="1800" dirty="0" err="1"/>
              <a:t>yonlama</a:t>
            </a:r>
            <a:r>
              <a:rPr lang="en-US" sz="1800" dirty="0"/>
              <a:t> (</a:t>
            </a:r>
            <a:r>
              <a:rPr lang="en-US" sz="1800" dirty="0" err="1"/>
              <a:t>flang</a:t>
            </a:r>
            <a:r>
              <a:rPr lang="en-US" sz="1800" dirty="0"/>
              <a:t>), </a:t>
            </a:r>
            <a:r>
              <a:rPr lang="en-US" sz="1800" dirty="0" err="1"/>
              <a:t>ro’para</a:t>
            </a:r>
            <a:r>
              <a:rPr lang="en-US" sz="1800" dirty="0"/>
              <a:t> (</a:t>
            </a:r>
            <a:r>
              <a:rPr lang="en-US" sz="1800" dirty="0" err="1"/>
              <a:t>tores</a:t>
            </a:r>
            <a:r>
              <a:rPr lang="en-US" sz="1800" dirty="0"/>
              <a:t>), </a:t>
            </a:r>
            <a:r>
              <a:rPr lang="en-US" sz="1800" dirty="0" err="1"/>
              <a:t>aralash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qiya</a:t>
            </a:r>
            <a:r>
              <a:rPr lang="en-US" sz="1800" dirty="0"/>
              <a:t> </a:t>
            </a:r>
            <a:r>
              <a:rPr lang="en-US" sz="1800" dirty="0" err="1"/>
              <a:t>choklar</a:t>
            </a:r>
            <a:r>
              <a:rPr lang="en-US" sz="1800" dirty="0"/>
              <a:t> 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343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151" y="243168"/>
            <a:ext cx="10946184" cy="1400530"/>
          </a:xfrm>
        </p:spPr>
        <p:txBody>
          <a:bodyPr/>
          <a:lstStyle/>
          <a:p>
            <a:pPr algn="ctr"/>
            <a:r>
              <a:rPr lang="en-US" b="1" dirty="0" err="1"/>
              <a:t>Metallarning</a:t>
            </a:r>
            <a:r>
              <a:rPr lang="en-US" b="1" dirty="0"/>
              <a:t> </a:t>
            </a:r>
            <a:r>
              <a:rPr lang="en-US" b="1" dirty="0" err="1"/>
              <a:t>payvandlanuvchanligi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payvandlashda</a:t>
            </a:r>
            <a:r>
              <a:rPr lang="en-US" b="1" dirty="0"/>
              <a:t> </a:t>
            </a:r>
            <a:r>
              <a:rPr lang="en-US" b="1" dirty="0" err="1"/>
              <a:t>struktura</a:t>
            </a:r>
            <a:r>
              <a:rPr lang="en-US" b="1" dirty="0"/>
              <a:t> </a:t>
            </a:r>
            <a:r>
              <a:rPr lang="en-US" b="1" dirty="0" err="1"/>
              <a:t>o’zgarishlari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Metallarning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usullarda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talablarga</a:t>
            </a:r>
            <a:r>
              <a:rPr lang="en-US" dirty="0"/>
              <a:t> </a:t>
            </a:r>
            <a:r>
              <a:rPr lang="en-US" dirty="0" err="1"/>
              <a:t>javob</a:t>
            </a:r>
            <a:r>
              <a:rPr lang="en-US" dirty="0"/>
              <a:t> </a:t>
            </a:r>
            <a:r>
              <a:rPr lang="en-US" dirty="0" err="1"/>
              <a:t>bera</a:t>
            </a:r>
            <a:r>
              <a:rPr lang="en-US" dirty="0"/>
              <a:t> </a:t>
            </a:r>
            <a:r>
              <a:rPr lang="en-US" dirty="0" err="1"/>
              <a:t>oladigan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payvandlanish</a:t>
            </a:r>
            <a:r>
              <a:rPr lang="en-US" dirty="0"/>
              <a:t> </a:t>
            </a:r>
            <a:r>
              <a:rPr lang="en-US" dirty="0" err="1"/>
              <a:t>xususiyatiga</a:t>
            </a:r>
            <a:r>
              <a:rPr lang="en-US" dirty="0"/>
              <a:t> </a:t>
            </a:r>
            <a:r>
              <a:rPr lang="en-US" dirty="0" err="1"/>
              <a:t>payvandlanuvchanligi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</a:p>
          <a:p>
            <a:r>
              <a:rPr lang="en-US" dirty="0" err="1"/>
              <a:t>Metallarning</a:t>
            </a:r>
            <a:r>
              <a:rPr lang="en-US" dirty="0"/>
              <a:t> </a:t>
            </a:r>
            <a:r>
              <a:rPr lang="en-US" dirty="0" err="1"/>
              <a:t>payvandlanuvchanligi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tarkibiga</a:t>
            </a:r>
            <a:r>
              <a:rPr lang="en-US" dirty="0"/>
              <a:t>, </a:t>
            </a:r>
            <a:r>
              <a:rPr lang="en-US" dirty="0" err="1"/>
              <a:t>strukturasiga</a:t>
            </a:r>
            <a:r>
              <a:rPr lang="en-US" dirty="0"/>
              <a:t>,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usuliga</a:t>
            </a:r>
            <a:r>
              <a:rPr lang="en-US" dirty="0"/>
              <a:t>, </a:t>
            </a:r>
            <a:r>
              <a:rPr lang="en-US" dirty="0" err="1"/>
              <a:t>rejimiga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ko’rsatkichlarga</a:t>
            </a:r>
            <a:r>
              <a:rPr lang="en-US" dirty="0"/>
              <a:t> </a:t>
            </a:r>
            <a:r>
              <a:rPr lang="en-US" dirty="0" err="1"/>
              <a:t>bog’liq</a:t>
            </a:r>
            <a:r>
              <a:rPr lang="en-US" dirty="0"/>
              <a:t>. </a:t>
            </a:r>
            <a:r>
              <a:rPr lang="en-US" dirty="0" err="1"/>
              <a:t>Odatda</a:t>
            </a:r>
            <a:r>
              <a:rPr lang="en-US" dirty="0"/>
              <a:t>, </a:t>
            </a:r>
            <a:r>
              <a:rPr lang="en-US" dirty="0" err="1"/>
              <a:t>metallarning</a:t>
            </a:r>
            <a:r>
              <a:rPr lang="en-US" dirty="0"/>
              <a:t> </a:t>
            </a:r>
            <a:r>
              <a:rPr lang="en-US" dirty="0" err="1"/>
              <a:t>payvandlanuvchanligini</a:t>
            </a:r>
            <a:r>
              <a:rPr lang="en-US" dirty="0"/>
              <a:t> </a:t>
            </a:r>
            <a:r>
              <a:rPr lang="en-US" dirty="0" err="1"/>
              <a:t>aniqlashda</a:t>
            </a:r>
            <a:r>
              <a:rPr lang="en-US" dirty="0"/>
              <a:t> </a:t>
            </a:r>
            <a:r>
              <a:rPr lang="en-US" dirty="0" err="1"/>
              <a:t>bostirilgan</a:t>
            </a:r>
            <a:r>
              <a:rPr lang="en-US" dirty="0"/>
              <a:t> </a:t>
            </a:r>
            <a:r>
              <a:rPr lang="en-US" dirty="0" err="1"/>
              <a:t>chok</a:t>
            </a:r>
            <a:r>
              <a:rPr lang="en-US" dirty="0"/>
              <a:t> </a:t>
            </a:r>
            <a:r>
              <a:rPr lang="en-US" dirty="0" err="1"/>
              <a:t>puxtaligi</a:t>
            </a:r>
            <a:r>
              <a:rPr lang="en-US" dirty="0"/>
              <a:t> </a:t>
            </a:r>
            <a:r>
              <a:rPr lang="en-US" dirty="0" err="1"/>
              <a:t>payvandlanadigan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puxtaligiga</a:t>
            </a:r>
            <a:r>
              <a:rPr lang="en-US" dirty="0"/>
              <a:t> </a:t>
            </a:r>
            <a:r>
              <a:rPr lang="en-US" dirty="0" err="1"/>
              <a:t>taqqoslanadi</a:t>
            </a:r>
            <a:r>
              <a:rPr lang="en-US" dirty="0"/>
              <a:t>. </a:t>
            </a:r>
            <a:r>
              <a:rPr lang="en-US" dirty="0">
                <a:hlinkClick r:id="rId2"/>
              </a:rPr>
              <a:t>Agar </a:t>
            </a:r>
            <a:r>
              <a:rPr lang="en-US" dirty="0" err="1">
                <a:hlinkClick r:id="rId2"/>
              </a:rPr>
              <a:t>chokda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nuqsonlar</a:t>
            </a:r>
            <a:r>
              <a:rPr lang="en-US" dirty="0">
                <a:hlinkClick r:id="rId2"/>
              </a:rPr>
              <a:t> 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g’ovaklik</a:t>
            </a:r>
            <a:r>
              <a:rPr lang="en-US" dirty="0"/>
              <a:t>, </a:t>
            </a:r>
            <a:r>
              <a:rPr lang="en-US" dirty="0" err="1"/>
              <a:t>darz</a:t>
            </a:r>
            <a:r>
              <a:rPr lang="en-US" dirty="0"/>
              <a:t>, </a:t>
            </a:r>
            <a:r>
              <a:rPr lang="en-US" dirty="0" err="1"/>
              <a:t>toblanish</a:t>
            </a:r>
            <a:r>
              <a:rPr lang="en-US" dirty="0"/>
              <a:t>) </a:t>
            </a:r>
            <a:r>
              <a:rPr lang="en-US" dirty="0" err="1"/>
              <a:t>hollar</a:t>
            </a:r>
            <a:r>
              <a:rPr lang="en-US" dirty="0"/>
              <a:t> </a:t>
            </a:r>
            <a:r>
              <a:rPr lang="en-US" dirty="0" err="1"/>
              <a:t>bo’lmay</a:t>
            </a:r>
            <a:r>
              <a:rPr lang="en-US" dirty="0"/>
              <a:t> </a:t>
            </a:r>
            <a:r>
              <a:rPr lang="en-US" dirty="0" err="1"/>
              <a:t>payvandlanayotgan</a:t>
            </a:r>
            <a:r>
              <a:rPr lang="en-US" dirty="0"/>
              <a:t> </a:t>
            </a:r>
            <a:r>
              <a:rPr lang="en-US" dirty="0" err="1"/>
              <a:t>metallar</a:t>
            </a:r>
            <a:r>
              <a:rPr lang="en-US" dirty="0"/>
              <a:t> </a:t>
            </a:r>
            <a:r>
              <a:rPr lang="en-US" dirty="0" err="1"/>
              <a:t>puxtaligiga</a:t>
            </a:r>
            <a:r>
              <a:rPr lang="en-US" dirty="0"/>
              <a:t> </a:t>
            </a:r>
            <a:r>
              <a:rPr lang="en-US" dirty="0" err="1"/>
              <a:t>yaqin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metallar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payvandlanuvchan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Ma’lumki</a:t>
            </a:r>
            <a:r>
              <a:rPr lang="en-US" dirty="0"/>
              <a:t>,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</a:t>
            </a:r>
            <a:r>
              <a:rPr lang="en-US" dirty="0" err="1"/>
              <a:t>konstruksiyalar</a:t>
            </a:r>
            <a:r>
              <a:rPr lang="en-US" dirty="0"/>
              <a:t> </a:t>
            </a:r>
            <a:r>
              <a:rPr lang="en-US" dirty="0" err="1"/>
              <a:t>tayyorlashda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material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po’latlardan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926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211" y="462243"/>
            <a:ext cx="12136439" cy="1400530"/>
          </a:xfrm>
        </p:spPr>
        <p:txBody>
          <a:bodyPr/>
          <a:lstStyle/>
          <a:p>
            <a:r>
              <a:rPr lang="en-US" b="1" dirty="0" err="1"/>
              <a:t>Metallarning</a:t>
            </a:r>
            <a:r>
              <a:rPr lang="en-US" b="1" dirty="0"/>
              <a:t> </a:t>
            </a:r>
            <a:r>
              <a:rPr lang="en-US" b="1" dirty="0" err="1"/>
              <a:t>payvandlanuvchanligi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payvandlashda</a:t>
            </a:r>
            <a:r>
              <a:rPr lang="en-US" b="1" dirty="0"/>
              <a:t> </a:t>
            </a:r>
            <a:r>
              <a:rPr lang="en-US" b="1" dirty="0" err="1"/>
              <a:t>struktura</a:t>
            </a:r>
            <a:r>
              <a:rPr lang="en-US" b="1" dirty="0"/>
              <a:t> </a:t>
            </a:r>
            <a:r>
              <a:rPr lang="en-US" b="1" dirty="0" err="1"/>
              <a:t>o’zgarishlari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3212" y="2052918"/>
            <a:ext cx="11431588" cy="4195481"/>
          </a:xfrm>
        </p:spPr>
        <p:txBody>
          <a:bodyPr>
            <a:normAutofit/>
          </a:bodyPr>
          <a:lstStyle/>
          <a:p>
            <a:r>
              <a:rPr lang="en-US" dirty="0" err="1"/>
              <a:t>Aniqlanganki</a:t>
            </a:r>
            <a:r>
              <a:rPr lang="en-US" dirty="0"/>
              <a:t>, </a:t>
            </a:r>
            <a:r>
              <a:rPr lang="en-US" dirty="0" err="1"/>
              <a:t>tarkibida</a:t>
            </a:r>
            <a:r>
              <a:rPr lang="en-US" dirty="0"/>
              <a:t> </a:t>
            </a:r>
            <a:r>
              <a:rPr lang="en-US" dirty="0" err="1"/>
              <a:t>uglerodi</a:t>
            </a:r>
            <a:r>
              <a:rPr lang="en-US" dirty="0"/>
              <a:t> 0,25%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boigan</a:t>
            </a:r>
            <a:r>
              <a:rPr lang="en-US" dirty="0"/>
              <a:t> </a:t>
            </a:r>
            <a:r>
              <a:rPr lang="en-US" dirty="0" err="1"/>
              <a:t>uglerodli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legirlangan</a:t>
            </a:r>
            <a:r>
              <a:rPr lang="en-US" dirty="0"/>
              <a:t> </a:t>
            </a:r>
            <a:r>
              <a:rPr lang="en-US" dirty="0" err="1"/>
              <a:t>po’latlar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usullarda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payvandlanadi</a:t>
            </a:r>
            <a:r>
              <a:rPr lang="en-US" dirty="0"/>
              <a:t>. </a:t>
            </a:r>
          </a:p>
          <a:p>
            <a:r>
              <a:rPr lang="en-US" dirty="0" err="1"/>
              <a:t>O’rtacha</a:t>
            </a:r>
            <a:r>
              <a:rPr lang="en-US" dirty="0"/>
              <a:t> </a:t>
            </a:r>
            <a:r>
              <a:rPr lang="en-US" dirty="0" err="1"/>
              <a:t>uglerodli</a:t>
            </a:r>
            <a:r>
              <a:rPr lang="en-US" dirty="0"/>
              <a:t> </a:t>
            </a:r>
            <a:r>
              <a:rPr lang="en-US" dirty="0" err="1"/>
              <a:t>po’latlarni</a:t>
            </a:r>
            <a:r>
              <a:rPr lang="en-US" dirty="0"/>
              <a:t> </a:t>
            </a:r>
            <a:r>
              <a:rPr lang="en-US" dirty="0" err="1"/>
              <a:t>payvandlashda</a:t>
            </a:r>
            <a:r>
              <a:rPr lang="en-US" dirty="0"/>
              <a:t> </a:t>
            </a:r>
            <a:r>
              <a:rPr lang="en-US" dirty="0" err="1"/>
              <a:t>chokka</a:t>
            </a:r>
            <a:r>
              <a:rPr lang="en-US" dirty="0"/>
              <a:t> </a:t>
            </a:r>
            <a:r>
              <a:rPr lang="en-US" dirty="0" err="1"/>
              <a:t>yondosh</a:t>
            </a:r>
            <a:r>
              <a:rPr lang="en-US" dirty="0"/>
              <a:t> </a:t>
            </a:r>
            <a:r>
              <a:rPr lang="en-US" dirty="0" err="1"/>
              <a:t>zonada</a:t>
            </a:r>
            <a:r>
              <a:rPr lang="en-US" dirty="0"/>
              <a:t> </a:t>
            </a:r>
            <a:r>
              <a:rPr lang="en-US" dirty="0" err="1"/>
              <a:t>toblangan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, </a:t>
            </a:r>
            <a:r>
              <a:rPr lang="en-US" dirty="0" err="1"/>
              <a:t>chok</a:t>
            </a:r>
            <a:r>
              <a:rPr lang="en-US" dirty="0"/>
              <a:t> </a:t>
            </a:r>
            <a:r>
              <a:rPr lang="en-US" dirty="0" err="1"/>
              <a:t>metallda</a:t>
            </a:r>
            <a:r>
              <a:rPr lang="en-US" dirty="0"/>
              <a:t> </a:t>
            </a:r>
            <a:r>
              <a:rPr lang="en-US" dirty="0" err="1"/>
              <a:t>kristalizatsion</a:t>
            </a:r>
            <a:r>
              <a:rPr lang="en-US" dirty="0"/>
              <a:t> </a:t>
            </a:r>
            <a:r>
              <a:rPr lang="en-US" dirty="0" err="1"/>
              <a:t>darzlar</a:t>
            </a:r>
            <a:r>
              <a:rPr lang="en-US" dirty="0"/>
              <a:t> </a:t>
            </a:r>
            <a:r>
              <a:rPr lang="en-US" dirty="0" err="1"/>
              <a:t>berishi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cheklangan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payvandlanuvchanlikka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Ko’p</a:t>
            </a:r>
            <a:r>
              <a:rPr lang="en-US" dirty="0"/>
              <a:t> </a:t>
            </a:r>
            <a:r>
              <a:rPr lang="en-US" dirty="0" err="1"/>
              <a:t>uglerodli</a:t>
            </a:r>
            <a:r>
              <a:rPr lang="en-US" dirty="0"/>
              <a:t> </a:t>
            </a:r>
            <a:r>
              <a:rPr lang="en-US" dirty="0" err="1"/>
              <a:t>po’latlar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yomon</a:t>
            </a:r>
            <a:r>
              <a:rPr lang="en-US" dirty="0"/>
              <a:t> </a:t>
            </a:r>
            <a:r>
              <a:rPr lang="en-US" dirty="0" err="1"/>
              <a:t>payvandlanadi</a:t>
            </a:r>
            <a:r>
              <a:rPr lang="en-US" dirty="0"/>
              <a:t>. Agar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po’latlarni</a:t>
            </a:r>
            <a:r>
              <a:rPr lang="en-US" dirty="0"/>
              <a:t> </a:t>
            </a:r>
            <a:r>
              <a:rPr lang="en-US" dirty="0" err="1"/>
              <a:t>payvaridlashga</a:t>
            </a:r>
            <a:r>
              <a:rPr lang="en-US" dirty="0"/>
              <a:t> </a:t>
            </a:r>
            <a:r>
              <a:rPr lang="en-US" dirty="0" err="1"/>
              <a:t>zaruriyat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 </a:t>
            </a:r>
            <a:r>
              <a:rPr lang="en-US" dirty="0" err="1"/>
              <a:t>avvalo</a:t>
            </a:r>
            <a:r>
              <a:rPr lang="en-US" dirty="0"/>
              <a:t> </a:t>
            </a:r>
            <a:r>
              <a:rPr lang="en-US" dirty="0" err="1"/>
              <a:t>payvandlanuvchi</a:t>
            </a:r>
            <a:r>
              <a:rPr lang="en-US" dirty="0"/>
              <a:t> </a:t>
            </a:r>
            <a:r>
              <a:rPr lang="en-US" dirty="0" err="1"/>
              <a:t>buyumlarni</a:t>
            </a:r>
            <a:r>
              <a:rPr lang="en-US" dirty="0"/>
              <a:t> 300</a:t>
            </a:r>
            <a:r>
              <a:rPr lang="en-US" b="1" dirty="0"/>
              <a:t>–</a:t>
            </a:r>
            <a:r>
              <a:rPr lang="en-US" dirty="0"/>
              <a:t>450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qizdirib</a:t>
            </a:r>
            <a:r>
              <a:rPr lang="en-US" dirty="0"/>
              <a:t>, </a:t>
            </a:r>
            <a:r>
              <a:rPr lang="en-US" dirty="0" err="1"/>
              <a:t>payvandlab</a:t>
            </a:r>
            <a:r>
              <a:rPr lang="en-US" dirty="0"/>
              <a:t> </a:t>
            </a:r>
            <a:r>
              <a:rPr lang="en-US" dirty="0" err="1"/>
              <a:t>bo’lingach</a:t>
            </a:r>
            <a:r>
              <a:rPr lang="en-US" dirty="0"/>
              <a:t> </a:t>
            </a:r>
            <a:r>
              <a:rPr lang="en-US" dirty="0" err="1"/>
              <a:t>termik</a:t>
            </a:r>
            <a:r>
              <a:rPr lang="en-US" dirty="0"/>
              <a:t> </a:t>
            </a:r>
            <a:r>
              <a:rPr lang="en-US" dirty="0" err="1"/>
              <a:t>ishlanmog’i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O’rtacha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ko’p</a:t>
            </a:r>
            <a:r>
              <a:rPr lang="en-US" dirty="0"/>
              <a:t> </a:t>
            </a:r>
            <a:r>
              <a:rPr lang="en-US" dirty="0" err="1"/>
              <a:t>legirlangan</a:t>
            </a:r>
            <a:r>
              <a:rPr lang="en-US" dirty="0"/>
              <a:t> </a:t>
            </a:r>
            <a:r>
              <a:rPr lang="en-US" dirty="0" err="1"/>
              <a:t>po’latlarning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o’tkazish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issiqlikdan</a:t>
            </a:r>
            <a:r>
              <a:rPr lang="en-US" dirty="0"/>
              <a:t> </a:t>
            </a:r>
            <a:r>
              <a:rPr lang="en-US" dirty="0" err="1"/>
              <a:t>kengayish</a:t>
            </a:r>
            <a:r>
              <a:rPr lang="en-US" dirty="0"/>
              <a:t> </a:t>
            </a:r>
            <a:r>
              <a:rPr lang="en-US" dirty="0" err="1"/>
              <a:t>koeffitsientini</a:t>
            </a:r>
            <a:r>
              <a:rPr lang="en-US" dirty="0"/>
              <a:t>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uglerodli</a:t>
            </a:r>
            <a:r>
              <a:rPr lang="en-US" dirty="0"/>
              <a:t> </a:t>
            </a:r>
            <a:r>
              <a:rPr lang="en-US" dirty="0" err="1"/>
              <a:t>po’latlardan</a:t>
            </a:r>
            <a:r>
              <a:rPr lang="en-US" dirty="0"/>
              <a:t> </a:t>
            </a:r>
            <a:r>
              <a:rPr lang="en-US" dirty="0" err="1"/>
              <a:t>pastligi</a:t>
            </a:r>
            <a:r>
              <a:rPr lang="en-US" dirty="0"/>
              <a:t> </a:t>
            </a:r>
            <a:r>
              <a:rPr lang="en-US" dirty="0" err="1"/>
              <a:t>payvandlashda</a:t>
            </a:r>
            <a:r>
              <a:rPr lang="en-US" dirty="0"/>
              <a:t> </a:t>
            </a:r>
            <a:r>
              <a:rPr lang="en-US" dirty="0" err="1"/>
              <a:t>o’ta</a:t>
            </a:r>
            <a:r>
              <a:rPr lang="en-US" dirty="0"/>
              <a:t> </a:t>
            </a:r>
            <a:r>
              <a:rPr lang="en-US" dirty="0" err="1"/>
              <a:t>qizib</a:t>
            </a:r>
            <a:r>
              <a:rPr lang="en-US" dirty="0"/>
              <a:t>, </a:t>
            </a:r>
            <a:r>
              <a:rPr lang="en-US" dirty="0" err="1"/>
              <a:t>havoda</a:t>
            </a:r>
            <a:r>
              <a:rPr lang="en-US" dirty="0"/>
              <a:t> </a:t>
            </a:r>
            <a:r>
              <a:rPr lang="en-US" dirty="0" err="1"/>
              <a:t>sovishida</a:t>
            </a:r>
            <a:r>
              <a:rPr lang="en-US" dirty="0"/>
              <a:t> </a:t>
            </a:r>
            <a:r>
              <a:rPr lang="en-US" dirty="0" err="1"/>
              <a:t>karbidlar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qattiqligi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hoi </a:t>
            </a:r>
            <a:r>
              <a:rPr lang="en-US" dirty="0" err="1"/>
              <a:t>darz</a:t>
            </a:r>
            <a:r>
              <a:rPr lang="en-US" dirty="0"/>
              <a:t> </a:t>
            </a:r>
            <a:r>
              <a:rPr lang="en-US" dirty="0" err="1"/>
              <a:t>ketishiga</a:t>
            </a:r>
            <a:r>
              <a:rPr lang="en-US" dirty="0"/>
              <a:t> ham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Po’latlarda</a:t>
            </a:r>
            <a:r>
              <a:rPr lang="en-US" dirty="0"/>
              <a:t> </a:t>
            </a:r>
            <a:r>
              <a:rPr lang="en-US" dirty="0" err="1"/>
              <a:t>legirlash</a:t>
            </a:r>
            <a:r>
              <a:rPr lang="en-US" dirty="0"/>
              <a:t> </a:t>
            </a:r>
            <a:r>
              <a:rPr lang="en-US" dirty="0" err="1"/>
              <a:t>elementlarni</a:t>
            </a:r>
            <a:r>
              <a:rPr lang="en-US" dirty="0"/>
              <a:t> </a:t>
            </a:r>
            <a:r>
              <a:rPr lang="en-US" dirty="0" err="1"/>
              <a:t>ortishida</a:t>
            </a:r>
            <a:r>
              <a:rPr lang="en-US" dirty="0"/>
              <a:t> </a:t>
            </a:r>
            <a:r>
              <a:rPr lang="en-US" dirty="0" err="1"/>
              <a:t>payvandlanuvchanligi</a:t>
            </a:r>
            <a:r>
              <a:rPr lang="en-US" dirty="0"/>
              <a:t> </a:t>
            </a:r>
            <a:r>
              <a:rPr lang="en-US" dirty="0" err="1"/>
              <a:t>yomonlashadi</a:t>
            </a:r>
            <a:r>
              <a:rPr lang="en-US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472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707689" cy="1400530"/>
          </a:xfrm>
        </p:spPr>
        <p:txBody>
          <a:bodyPr/>
          <a:lstStyle/>
          <a:p>
            <a:r>
              <a:rPr lang="en-US" b="1" dirty="0" err="1"/>
              <a:t>Metallarning</a:t>
            </a:r>
            <a:r>
              <a:rPr lang="en-US" b="1" dirty="0"/>
              <a:t> </a:t>
            </a:r>
            <a:r>
              <a:rPr lang="en-US" b="1" dirty="0" err="1"/>
              <a:t>payvandlanuvchanligi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payvandlashda</a:t>
            </a:r>
            <a:r>
              <a:rPr lang="en-US" b="1" dirty="0"/>
              <a:t> </a:t>
            </a:r>
            <a:r>
              <a:rPr lang="en-US" b="1" dirty="0" err="1"/>
              <a:t>struktura</a:t>
            </a:r>
            <a:r>
              <a:rPr lang="en-US" b="1" dirty="0"/>
              <a:t> </a:t>
            </a:r>
            <a:r>
              <a:rPr lang="en-US" b="1" dirty="0" err="1"/>
              <a:t>o’zgarishlari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po’latlarni</a:t>
            </a:r>
            <a:r>
              <a:rPr lang="en-US" dirty="0"/>
              <a:t> </a:t>
            </a:r>
            <a:r>
              <a:rPr lang="en-US" dirty="0" err="1"/>
              <a:t>payvandlashda</a:t>
            </a:r>
            <a:r>
              <a:rPr lang="en-US" dirty="0"/>
              <a:t>, </a:t>
            </a:r>
            <a:r>
              <a:rPr lang="en-US" dirty="0" err="1"/>
              <a:t>avval</a:t>
            </a:r>
            <a:r>
              <a:rPr lang="en-US" dirty="0"/>
              <a:t>,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temperaturagacha</a:t>
            </a:r>
            <a:r>
              <a:rPr lang="en-US" dirty="0"/>
              <a:t> </a:t>
            </a:r>
            <a:r>
              <a:rPr lang="en-US" dirty="0" err="1"/>
              <a:t>qizdirib</a:t>
            </a:r>
            <a:r>
              <a:rPr lang="en-US" dirty="0"/>
              <a:t>, </a:t>
            </a:r>
            <a:r>
              <a:rPr lang="en-US" dirty="0" err="1"/>
              <a:t>payvandlab</a:t>
            </a:r>
            <a:r>
              <a:rPr lang="en-US" dirty="0"/>
              <a:t> </a:t>
            </a:r>
            <a:r>
              <a:rPr lang="en-US" dirty="0" err="1"/>
              <a:t>bo’lingach</a:t>
            </a:r>
            <a:r>
              <a:rPr lang="en-US" dirty="0"/>
              <a:t> </a:t>
            </a:r>
            <a:r>
              <a:rPr lang="en-US" dirty="0" err="1"/>
              <a:t>termik</a:t>
            </a:r>
            <a:r>
              <a:rPr lang="en-US" dirty="0"/>
              <a:t> </a:t>
            </a:r>
            <a:r>
              <a:rPr lang="en-US" dirty="0" err="1"/>
              <a:t>ishlovlarga</a:t>
            </a:r>
            <a:r>
              <a:rPr lang="en-US" dirty="0"/>
              <a:t> </a:t>
            </a:r>
            <a:r>
              <a:rPr lang="en-US" dirty="0" err="1"/>
              <a:t>berilishi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. </a:t>
            </a:r>
          </a:p>
          <a:p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cho’yanlar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yomon</a:t>
            </a:r>
            <a:r>
              <a:rPr lang="en-US" dirty="0"/>
              <a:t> </a:t>
            </a:r>
            <a:r>
              <a:rPr lang="en-US" dirty="0" err="1"/>
              <a:t>payvandlanadi</a:t>
            </a:r>
            <a:r>
              <a:rPr lang="en-US" dirty="0"/>
              <a:t>. </a:t>
            </a:r>
            <a:r>
              <a:rPr lang="en-US" dirty="0" err="1"/>
              <a:t>Ularda</a:t>
            </a:r>
            <a:r>
              <a:rPr lang="en-US" dirty="0"/>
              <a:t> </a:t>
            </a:r>
            <a:r>
              <a:rPr lang="en-US" dirty="0" err="1"/>
              <a:t>nuqsonlar</a:t>
            </a:r>
            <a:r>
              <a:rPr lang="en-US" dirty="0"/>
              <a:t> (</a:t>
            </a:r>
            <a:r>
              <a:rPr lang="en-US" dirty="0" err="1"/>
              <a:t>darzlar</a:t>
            </a:r>
            <a:r>
              <a:rPr lang="en-US" dirty="0"/>
              <a:t>, </a:t>
            </a:r>
            <a:r>
              <a:rPr lang="en-US" dirty="0" err="1"/>
              <a:t>kemtik</a:t>
            </a:r>
            <a:r>
              <a:rPr lang="en-US" dirty="0"/>
              <a:t> </a:t>
            </a:r>
            <a:r>
              <a:rPr lang="en-US" dirty="0" err="1"/>
              <a:t>joylari</a:t>
            </a:r>
            <a:r>
              <a:rPr lang="en-US" dirty="0"/>
              <a:t>,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g’ovakliklar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boshqalar</a:t>
            </a:r>
            <a:r>
              <a:rPr lang="en-US" dirty="0"/>
              <a:t>) </a:t>
            </a:r>
            <a:r>
              <a:rPr lang="en-US" dirty="0" err="1"/>
              <a:t>uchraydi</a:t>
            </a:r>
            <a:r>
              <a:rPr lang="en-US" dirty="0"/>
              <a:t>. </a:t>
            </a:r>
          </a:p>
          <a:p>
            <a:r>
              <a:rPr lang="en-US" dirty="0" err="1"/>
              <a:t>Payvandlashda</a:t>
            </a:r>
            <a:r>
              <a:rPr lang="en-US" dirty="0"/>
              <a:t> </a:t>
            </a:r>
            <a:r>
              <a:rPr lang="en-US" dirty="0" err="1"/>
              <a:t>havoda</a:t>
            </a:r>
            <a:r>
              <a:rPr lang="en-US" dirty="0"/>
              <a:t> </a:t>
            </a:r>
            <a:r>
              <a:rPr lang="en-US" dirty="0" err="1"/>
              <a:t>sovishida</a:t>
            </a:r>
            <a:r>
              <a:rPr lang="en-US" dirty="0"/>
              <a:t> </a:t>
            </a:r>
            <a:r>
              <a:rPr lang="en-US" dirty="0" err="1"/>
              <a:t>chokda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chokka</a:t>
            </a:r>
            <a:r>
              <a:rPr lang="en-US" dirty="0"/>
              <a:t> </a:t>
            </a:r>
            <a:r>
              <a:rPr lang="en-US" dirty="0" err="1"/>
              <a:t>yondosh-gan</a:t>
            </a:r>
            <a:r>
              <a:rPr lang="en-US" dirty="0"/>
              <a:t> </a:t>
            </a:r>
            <a:r>
              <a:rPr lang="en-US" dirty="0" err="1"/>
              <a:t>joyi</a:t>
            </a:r>
            <a:r>
              <a:rPr lang="en-US" dirty="0"/>
              <a:t> </a:t>
            </a:r>
            <a:r>
              <a:rPr lang="en-US" dirty="0" err="1">
                <a:hlinkClick r:id="rId2"/>
              </a:rPr>
              <a:t>toblangan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boiishi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natijasida</a:t>
            </a:r>
            <a:r>
              <a:rPr lang="en-US" dirty="0"/>
              <a:t>, </a:t>
            </a:r>
            <a:r>
              <a:rPr lang="en-US" dirty="0" err="1"/>
              <a:t>darz</a:t>
            </a:r>
            <a:r>
              <a:rPr lang="en-US" dirty="0"/>
              <a:t> </a:t>
            </a:r>
            <a:r>
              <a:rPr lang="en-US" dirty="0" err="1"/>
              <a:t>ketishi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qiyinchilikni</a:t>
            </a:r>
            <a:r>
              <a:rPr lang="en-US" dirty="0"/>
              <a:t> </a:t>
            </a:r>
            <a:r>
              <a:rPr lang="en-US" dirty="0" err="1"/>
              <a:t>tug’diradi</a:t>
            </a:r>
            <a:r>
              <a:rPr lang="en-US" dirty="0"/>
              <a:t>. </a:t>
            </a:r>
            <a:r>
              <a:rPr lang="en-US" dirty="0" err="1"/>
              <a:t>CHo’yanlar</a:t>
            </a:r>
            <a:r>
              <a:rPr lang="en-US" dirty="0"/>
              <a:t> </a:t>
            </a:r>
            <a:r>
              <a:rPr lang="en-US" dirty="0" err="1"/>
              <a:t>xilini</a:t>
            </a:r>
            <a:r>
              <a:rPr lang="en-US" dirty="0"/>
              <a:t> </a:t>
            </a:r>
            <a:r>
              <a:rPr lang="en-US" dirty="0" err="1"/>
              <a:t>ko’pligi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xossalarini</a:t>
            </a:r>
            <a:r>
              <a:rPr lang="en-US" dirty="0"/>
              <a:t> </a:t>
            </a:r>
            <a:r>
              <a:rPr lang="en-US" dirty="0" err="1"/>
              <a:t>xilma</a:t>
            </a:r>
            <a:r>
              <a:rPr lang="en-US" b="1" dirty="0"/>
              <a:t>–</a:t>
            </a:r>
            <a:r>
              <a:rPr lang="en-US" dirty="0" err="1"/>
              <a:t>xilligi</a:t>
            </a:r>
            <a:r>
              <a:rPr lang="en-US" dirty="0"/>
              <a:t> </a:t>
            </a:r>
            <a:r>
              <a:rPr lang="en-US" dirty="0" err="1"/>
              <a:t>sababli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usulini</a:t>
            </a:r>
            <a:r>
              <a:rPr lang="en-US" dirty="0"/>
              <a:t> </a:t>
            </a:r>
            <a:r>
              <a:rPr lang="en-US" dirty="0" err="1"/>
              <a:t>to’g’ri</a:t>
            </a:r>
            <a:r>
              <a:rPr lang="en-US" dirty="0"/>
              <a:t> </a:t>
            </a:r>
            <a:r>
              <a:rPr lang="en-US" dirty="0" err="1"/>
              <a:t>tanlash</a:t>
            </a:r>
            <a:r>
              <a:rPr lang="en-US" dirty="0"/>
              <a:t> </a:t>
            </a:r>
            <a:r>
              <a:rPr lang="en-US" dirty="0" err="1"/>
              <a:t>muhimdir</a:t>
            </a:r>
            <a:r>
              <a:rPr lang="en-US" dirty="0"/>
              <a:t>. </a:t>
            </a:r>
            <a:r>
              <a:rPr lang="en-US" dirty="0" err="1"/>
              <a:t>CHo’yan</a:t>
            </a:r>
            <a:r>
              <a:rPr lang="en-US" dirty="0"/>
              <a:t> </a:t>
            </a:r>
            <a:r>
              <a:rPr lang="en-US" dirty="0" err="1"/>
              <a:t>quymalardagi</a:t>
            </a:r>
            <a:r>
              <a:rPr lang="en-US" dirty="0"/>
              <a:t> </a:t>
            </a:r>
            <a:r>
              <a:rPr lang="en-US" dirty="0" err="1"/>
              <a:t>nuqsonlarni</a:t>
            </a:r>
            <a:r>
              <a:rPr lang="en-US" dirty="0"/>
              <a:t> </a:t>
            </a:r>
            <a:r>
              <a:rPr lang="en-US" dirty="0" err="1"/>
              <a:t>payvandlab</a:t>
            </a:r>
            <a:r>
              <a:rPr lang="en-US" dirty="0"/>
              <a:t> </a:t>
            </a:r>
            <a:r>
              <a:rPr lang="en-US" dirty="0" err="1"/>
              <a:t>tiklashda</a:t>
            </a:r>
            <a:r>
              <a:rPr lang="en-US" dirty="0"/>
              <a:t> </a:t>
            </a:r>
            <a:r>
              <a:rPr lang="en-US" dirty="0" err="1"/>
              <a:t>qator</a:t>
            </a:r>
            <a:r>
              <a:rPr lang="en-US" dirty="0"/>
              <a:t> </a:t>
            </a:r>
            <a:r>
              <a:rPr lang="en-US" dirty="0" err="1"/>
              <a:t>usullar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bularning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payvandlanuvchi</a:t>
            </a:r>
            <a:r>
              <a:rPr lang="en-US" dirty="0"/>
              <a:t> </a:t>
            </a:r>
            <a:r>
              <a:rPr lang="en-US" dirty="0" err="1"/>
              <a:t>quymani</a:t>
            </a:r>
            <a:r>
              <a:rPr lang="en-US" dirty="0"/>
              <a:t> </a:t>
            </a:r>
            <a:r>
              <a:rPr lang="en-US" dirty="0" err="1"/>
              <a:t>qizdirib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qizdirmay</a:t>
            </a:r>
            <a:r>
              <a:rPr lang="en-US" dirty="0"/>
              <a:t> </a:t>
            </a:r>
            <a:r>
              <a:rPr lang="en-US" dirty="0" err="1"/>
              <a:t>payvandlash</a:t>
            </a:r>
            <a:r>
              <a:rPr lang="en-US" dirty="0"/>
              <a:t> </a:t>
            </a:r>
            <a:r>
              <a:rPr lang="en-US" dirty="0" err="1"/>
              <a:t>usullaridan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</a:p>
          <a:p>
            <a:r>
              <a:rPr lang="en-US" dirty="0"/>
              <a:t>1) </a:t>
            </a:r>
            <a:r>
              <a:rPr lang="en-US" dirty="0" err="1"/>
              <a:t>Payvandlanuvchi</a:t>
            </a:r>
            <a:r>
              <a:rPr lang="en-US" dirty="0"/>
              <a:t> </a:t>
            </a:r>
            <a:r>
              <a:rPr lang="en-US" dirty="0" err="1"/>
              <a:t>quymalarni</a:t>
            </a:r>
            <a:r>
              <a:rPr lang="en-US" dirty="0"/>
              <a:t> </a:t>
            </a:r>
            <a:r>
              <a:rPr lang="en-US" dirty="0" err="1"/>
              <a:t>qizdirib</a:t>
            </a:r>
            <a:r>
              <a:rPr lang="en-US" dirty="0"/>
              <a:t> </a:t>
            </a:r>
            <a:r>
              <a:rPr lang="en-US" dirty="0" err="1"/>
              <a:t>payvandlashda</a:t>
            </a:r>
            <a:r>
              <a:rPr lang="en-US" dirty="0"/>
              <a:t> </a:t>
            </a:r>
            <a:r>
              <a:rPr lang="en-US" dirty="0" err="1"/>
              <a:t>nuqsonli</a:t>
            </a:r>
            <a:r>
              <a:rPr lang="en-US" dirty="0"/>
              <a:t> joy 90° li </a:t>
            </a:r>
            <a:r>
              <a:rPr lang="en-US" dirty="0" err="1"/>
              <a:t>burchak</a:t>
            </a:r>
            <a:r>
              <a:rPr lang="en-US" dirty="0"/>
              <a:t> </a:t>
            </a:r>
            <a:r>
              <a:rPr lang="en-US" dirty="0" err="1"/>
              <a:t>bo’ylab</a:t>
            </a:r>
            <a:r>
              <a:rPr lang="en-US" dirty="0"/>
              <a:t> </a:t>
            </a:r>
            <a:r>
              <a:rPr lang="en-US" dirty="0" err="1"/>
              <a:t>kesilib</a:t>
            </a:r>
            <a:r>
              <a:rPr lang="en-US" dirty="0"/>
              <a:t>,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atrofi</a:t>
            </a:r>
            <a:r>
              <a:rPr lang="en-US" dirty="0"/>
              <a:t> </a:t>
            </a:r>
            <a:r>
              <a:rPr lang="en-US" dirty="0" err="1"/>
              <a:t>qolip</a:t>
            </a:r>
            <a:r>
              <a:rPr lang="en-US" dirty="0"/>
              <a:t> material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qoplangan</a:t>
            </a:r>
            <a:r>
              <a:rPr lang="en-US" dirty="0"/>
              <a:t>, </a:t>
            </a:r>
            <a:r>
              <a:rPr lang="en-US" dirty="0" err="1"/>
              <a:t>buyum</a:t>
            </a:r>
            <a:r>
              <a:rPr lang="en-US" dirty="0"/>
              <a:t> 600</a:t>
            </a:r>
            <a:r>
              <a:rPr lang="en-US" b="1" dirty="0"/>
              <a:t>–</a:t>
            </a:r>
            <a:r>
              <a:rPr lang="en-US" dirty="0"/>
              <a:t>650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asta</a:t>
            </a:r>
            <a:r>
              <a:rPr lang="en-US" dirty="0"/>
              <a:t> </a:t>
            </a:r>
            <a:r>
              <a:rPr lang="en-US" dirty="0" err="1"/>
              <a:t>qizdiriladi</a:t>
            </a:r>
            <a:r>
              <a:rPr lang="en-US" dirty="0"/>
              <a:t>. </a:t>
            </a:r>
            <a:r>
              <a:rPr lang="en-US" dirty="0" err="1"/>
              <a:t>Keyin</a:t>
            </a:r>
            <a:r>
              <a:rPr lang="en-US" dirty="0"/>
              <a:t> </a:t>
            </a:r>
            <a:r>
              <a:rPr lang="en-US" dirty="0" err="1"/>
              <a:t>payvandlovchi</a:t>
            </a:r>
            <a:r>
              <a:rPr lang="en-US" dirty="0"/>
              <a:t> material </a:t>
            </a:r>
            <a:r>
              <a:rPr lang="en-US" dirty="0" err="1"/>
              <a:t>sifatida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cho’yan</a:t>
            </a:r>
            <a:r>
              <a:rPr lang="en-US" dirty="0"/>
              <a:t> </a:t>
            </a:r>
            <a:r>
              <a:rPr lang="en-US" dirty="0" err="1"/>
              <a:t>chiviq</a:t>
            </a:r>
            <a:r>
              <a:rPr lang="en-US" dirty="0"/>
              <a:t>, </a:t>
            </a:r>
            <a:r>
              <a:rPr lang="en-US" dirty="0" err="1"/>
              <a:t>flyus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bura</a:t>
            </a:r>
            <a:r>
              <a:rPr lang="en-US" dirty="0"/>
              <a:t> </a:t>
            </a:r>
            <a:r>
              <a:rPr lang="en-US" dirty="0" err="1"/>
              <a:t>olinib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alangasida</a:t>
            </a:r>
            <a:r>
              <a:rPr lang="en-US" dirty="0"/>
              <a:t> </a:t>
            </a:r>
            <a:r>
              <a:rPr lang="en-US" dirty="0" err="1"/>
              <a:t>eritib</a:t>
            </a:r>
            <a:r>
              <a:rPr lang="en-US" dirty="0"/>
              <a:t> </a:t>
            </a:r>
            <a:r>
              <a:rPr lang="en-US" dirty="0" err="1"/>
              <a:t>payvandlanadi</a:t>
            </a:r>
            <a:r>
              <a:rPr lang="en-US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1584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11" y="0"/>
            <a:ext cx="10879139" cy="1400530"/>
          </a:xfrm>
        </p:spPr>
        <p:txBody>
          <a:bodyPr/>
          <a:lstStyle/>
          <a:p>
            <a:r>
              <a:rPr lang="en-US" b="1" dirty="0" err="1"/>
              <a:t>Metallarning</a:t>
            </a:r>
            <a:r>
              <a:rPr lang="en-US" b="1" dirty="0"/>
              <a:t> </a:t>
            </a:r>
            <a:r>
              <a:rPr lang="en-US" b="1" dirty="0" err="1"/>
              <a:t>payvandlanuvchanligi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payvandlashda</a:t>
            </a:r>
            <a:r>
              <a:rPr lang="en-US" b="1" dirty="0"/>
              <a:t> </a:t>
            </a:r>
            <a:r>
              <a:rPr lang="en-US" b="1" dirty="0" err="1"/>
              <a:t>struktura</a:t>
            </a:r>
            <a:r>
              <a:rPr lang="en-US" b="1" dirty="0"/>
              <a:t> </a:t>
            </a:r>
            <a:r>
              <a:rPr lang="en-US" b="1" dirty="0" err="1"/>
              <a:t>o’zgarishlari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011" y="1400530"/>
            <a:ext cx="10555288" cy="4195481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/>
              <a:t>Quymani</a:t>
            </a:r>
            <a:r>
              <a:rPr lang="en-US" sz="2400" dirty="0"/>
              <a:t> </a:t>
            </a:r>
            <a:r>
              <a:rPr lang="en-US" sz="2400" dirty="0" err="1">
                <a:hlinkClick r:id="rId2"/>
              </a:rPr>
              <a:t>qizdirmay</a:t>
            </a:r>
            <a:r>
              <a:rPr lang="en-US" sz="2400" dirty="0">
                <a:hlinkClick r:id="rId2"/>
              </a:rPr>
              <a:t> </a:t>
            </a:r>
            <a:r>
              <a:rPr lang="en-US" sz="2400" dirty="0" err="1">
                <a:hlinkClick r:id="rId2"/>
              </a:rPr>
              <a:t>payvandlashda</a:t>
            </a:r>
            <a:r>
              <a:rPr lang="en-US" sz="2400" dirty="0">
                <a:hlinkClick r:id="rId2"/>
              </a:rPr>
              <a:t> </a:t>
            </a:r>
            <a:r>
              <a:rPr lang="en-US" sz="2400" dirty="0" err="1">
                <a:hlinkClick r:id="rId2"/>
              </a:rPr>
              <a:t>esa</a:t>
            </a:r>
            <a:r>
              <a:rPr lang="en-US" sz="2400" dirty="0"/>
              <a:t>, </a:t>
            </a:r>
            <a:r>
              <a:rPr lang="en-US" sz="2400" dirty="0" err="1"/>
              <a:t>avvalo</a:t>
            </a:r>
            <a:r>
              <a:rPr lang="en-US" sz="2400" dirty="0"/>
              <a:t>, </a:t>
            </a:r>
            <a:r>
              <a:rPr lang="en-US" sz="2400" dirty="0" err="1"/>
              <a:t>payvandlash</a:t>
            </a:r>
            <a:r>
              <a:rPr lang="en-US" sz="2400" dirty="0"/>
              <a:t> </a:t>
            </a:r>
            <a:r>
              <a:rPr lang="en-US" sz="2400" dirty="0" err="1"/>
              <a:t>joyiga</a:t>
            </a:r>
            <a:r>
              <a:rPr lang="en-US" sz="2400" dirty="0"/>
              <a:t> </a:t>
            </a:r>
            <a:r>
              <a:rPr lang="en-US" sz="2400" dirty="0" err="1"/>
              <a:t>po’lat</a:t>
            </a:r>
            <a:r>
              <a:rPr lang="en-US" sz="2400" dirty="0"/>
              <a:t> </a:t>
            </a:r>
            <a:r>
              <a:rPr lang="en-US" sz="2400" dirty="0" err="1"/>
              <a:t>shpilkalar</a:t>
            </a:r>
            <a:r>
              <a:rPr lang="en-US" sz="2400" dirty="0"/>
              <a:t> </a:t>
            </a:r>
            <a:r>
              <a:rPr lang="en-US" sz="2400" dirty="0" err="1"/>
              <a:t>shaxmat</a:t>
            </a:r>
            <a:r>
              <a:rPr lang="en-US" sz="2400" dirty="0"/>
              <a:t> </a:t>
            </a:r>
            <a:r>
              <a:rPr lang="en-US" sz="2400" dirty="0" err="1"/>
              <a:t>tartibda</a:t>
            </a:r>
            <a:r>
              <a:rPr lang="en-US" sz="2400" dirty="0"/>
              <a:t> </a:t>
            </a:r>
            <a:r>
              <a:rPr lang="en-US" sz="2400" dirty="0" err="1"/>
              <a:t>rezbaga</a:t>
            </a:r>
            <a:r>
              <a:rPr lang="en-US" sz="2400" dirty="0"/>
              <a:t> </a:t>
            </a:r>
            <a:r>
              <a:rPr lang="en-US" sz="2400" dirty="0" err="1"/>
              <a:t>o’rnatilib</a:t>
            </a:r>
            <a:r>
              <a:rPr lang="en-US" sz="2400" dirty="0"/>
              <a:t>, </a:t>
            </a:r>
            <a:r>
              <a:rPr lang="en-US" sz="2400" dirty="0" err="1"/>
              <a:t>ularni</a:t>
            </a:r>
            <a:r>
              <a:rPr lang="en-US" sz="2400" dirty="0"/>
              <a:t> </a:t>
            </a:r>
            <a:r>
              <a:rPr lang="en-US" sz="2400" dirty="0" err="1"/>
              <a:t>qoplamali</a:t>
            </a:r>
            <a:r>
              <a:rPr lang="en-US" sz="2400" dirty="0"/>
              <a:t> </a:t>
            </a:r>
            <a:r>
              <a:rPr lang="en-US" sz="2400" dirty="0" err="1"/>
              <a:t>kam</a:t>
            </a:r>
            <a:r>
              <a:rPr lang="en-US" sz="2400" dirty="0"/>
              <a:t> </a:t>
            </a:r>
            <a:r>
              <a:rPr lang="en-US" sz="2400" dirty="0" err="1"/>
              <a:t>uglerodli</a:t>
            </a:r>
            <a:r>
              <a:rPr lang="en-US" sz="2400" dirty="0"/>
              <a:t> </a:t>
            </a:r>
            <a:r>
              <a:rPr lang="en-US" sz="2400" dirty="0" err="1"/>
              <a:t>po’lat</a:t>
            </a:r>
            <a:r>
              <a:rPr lang="en-US" sz="2400" dirty="0"/>
              <a:t> </a:t>
            </a:r>
            <a:r>
              <a:rPr lang="en-US" sz="2400" dirty="0" err="1"/>
              <a:t>elektrod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kichik</a:t>
            </a:r>
            <a:r>
              <a:rPr lang="en-US" sz="2400" dirty="0"/>
              <a:t> </a:t>
            </a:r>
            <a:r>
              <a:rPr lang="en-US" sz="2400" dirty="0" err="1"/>
              <a:t>tokda</a:t>
            </a:r>
            <a:r>
              <a:rPr lang="en-US" sz="2400" dirty="0"/>
              <a:t> (150A </a:t>
            </a:r>
            <a:r>
              <a:rPr lang="en-US" sz="2400" dirty="0" err="1"/>
              <a:t>gacha</a:t>
            </a:r>
            <a:r>
              <a:rPr lang="en-US" sz="2400" dirty="0"/>
              <a:t>) </a:t>
            </a:r>
            <a:r>
              <a:rPr lang="en-US" sz="2400" dirty="0" err="1"/>
              <a:t>payvandlab</a:t>
            </a:r>
            <a:r>
              <a:rPr lang="en-US" sz="2400" dirty="0"/>
              <a:t>, </a:t>
            </a:r>
            <a:r>
              <a:rPr lang="en-US" sz="2400" dirty="0" err="1"/>
              <a:t>keyin</a:t>
            </a:r>
            <a:r>
              <a:rPr lang="en-US" sz="2400" dirty="0"/>
              <a:t> </a:t>
            </a:r>
            <a:r>
              <a:rPr lang="en-US" sz="2400" dirty="0" err="1"/>
              <a:t>qolgan</a:t>
            </a:r>
            <a:r>
              <a:rPr lang="en-US" sz="2400" dirty="0"/>
              <a:t> </a:t>
            </a:r>
            <a:r>
              <a:rPr lang="en-US" sz="2400" dirty="0" err="1"/>
              <a:t>joylari</a:t>
            </a:r>
            <a:r>
              <a:rPr lang="en-US" sz="2400" dirty="0"/>
              <a:t> </a:t>
            </a:r>
            <a:r>
              <a:rPr lang="en-US" sz="2400" dirty="0" err="1"/>
              <a:t>payvandlab</a:t>
            </a:r>
            <a:r>
              <a:rPr lang="en-US" sz="2400" dirty="0"/>
              <a:t> </a:t>
            </a:r>
            <a:r>
              <a:rPr lang="en-US" sz="2400" dirty="0" err="1"/>
              <a:t>to’ldiriladi</a:t>
            </a:r>
            <a:r>
              <a:rPr lang="en-US" sz="2400" dirty="0"/>
              <a:t>. </a:t>
            </a:r>
          </a:p>
          <a:p>
            <a:pPr algn="just"/>
            <a:r>
              <a:rPr lang="en-US" sz="2400" dirty="0" err="1"/>
              <a:t>Rangli</a:t>
            </a:r>
            <a:r>
              <a:rPr lang="en-US" sz="2400" dirty="0"/>
              <a:t> </a:t>
            </a:r>
            <a:r>
              <a:rPr lang="en-US" sz="2400" dirty="0" err="1"/>
              <a:t>metallar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ularning</a:t>
            </a:r>
            <a:r>
              <a:rPr lang="en-US" sz="2400" dirty="0"/>
              <a:t> </a:t>
            </a:r>
            <a:r>
              <a:rPr lang="en-US" sz="2400" dirty="0" err="1"/>
              <a:t>qotishmalariga</a:t>
            </a:r>
            <a:r>
              <a:rPr lang="en-US" sz="2400" dirty="0"/>
              <a:t> </a:t>
            </a:r>
            <a:r>
              <a:rPr lang="en-US" sz="2400" dirty="0" err="1"/>
              <a:t>kelsak</a:t>
            </a:r>
            <a:r>
              <a:rPr lang="en-US" sz="2400" dirty="0"/>
              <a:t>, </a:t>
            </a:r>
            <a:r>
              <a:rPr lang="en-US" sz="2400" dirty="0" err="1"/>
              <a:t>ularning</a:t>
            </a:r>
            <a:r>
              <a:rPr lang="en-US" sz="2400" dirty="0"/>
              <a:t> </a:t>
            </a:r>
            <a:r>
              <a:rPr lang="en-US" sz="2400" dirty="0" err="1"/>
              <a:t>issiqlikni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elektrni</a:t>
            </a:r>
            <a:r>
              <a:rPr lang="en-US" sz="2400" dirty="0"/>
              <a:t> </a:t>
            </a:r>
            <a:r>
              <a:rPr lang="en-US" sz="2400" dirty="0" err="1"/>
              <a:t>yaxshi</a:t>
            </a:r>
            <a:r>
              <a:rPr lang="en-US" sz="2400" dirty="0"/>
              <a:t> </a:t>
            </a:r>
            <a:r>
              <a:rPr lang="en-US" sz="2400" dirty="0" err="1"/>
              <a:t>o’tkazishi</a:t>
            </a:r>
            <a:r>
              <a:rPr lang="en-US" sz="2400" dirty="0"/>
              <a:t>, </a:t>
            </a:r>
            <a:r>
              <a:rPr lang="en-US" sz="2400" dirty="0" err="1"/>
              <a:t>oson</a:t>
            </a:r>
            <a:r>
              <a:rPr lang="en-US" sz="2400" dirty="0"/>
              <a:t> </a:t>
            </a:r>
            <a:r>
              <a:rPr lang="en-US" sz="2400" dirty="0" err="1"/>
              <a:t>oksidlanishi</a:t>
            </a:r>
            <a:r>
              <a:rPr lang="en-US" sz="2400" dirty="0"/>
              <a:t>, </a:t>
            </a:r>
            <a:r>
              <a:rPr lang="en-US" sz="2400" dirty="0" err="1"/>
              <a:t>gazlarni</a:t>
            </a:r>
            <a:r>
              <a:rPr lang="en-US" sz="2400" dirty="0"/>
              <a:t> </a:t>
            </a:r>
            <a:r>
              <a:rPr lang="en-US" sz="2400" dirty="0" err="1"/>
              <a:t>yutishi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boshqa</a:t>
            </a:r>
            <a:r>
              <a:rPr lang="en-US" sz="2400" dirty="0"/>
              <a:t> </a:t>
            </a:r>
            <a:r>
              <a:rPr lang="en-US" sz="2400" dirty="0" err="1"/>
              <a:t>xususiyatlari</a:t>
            </a:r>
            <a:r>
              <a:rPr lang="en-US" sz="2400" dirty="0"/>
              <a:t> </a:t>
            </a:r>
            <a:r>
              <a:rPr lang="en-US" sz="2400" dirty="0" err="1"/>
              <a:t>payvandlashda</a:t>
            </a:r>
            <a:r>
              <a:rPr lang="en-US" sz="2400" dirty="0"/>
              <a:t> </a:t>
            </a:r>
            <a:r>
              <a:rPr lang="en-US" sz="2400" dirty="0" err="1"/>
              <a:t>ma’lum</a:t>
            </a:r>
            <a:r>
              <a:rPr lang="en-US" sz="2400" dirty="0"/>
              <a:t> </a:t>
            </a:r>
            <a:r>
              <a:rPr lang="en-US" sz="2400" dirty="0" err="1"/>
              <a:t>qiyinchiliklar</a:t>
            </a:r>
            <a:r>
              <a:rPr lang="en-US" sz="2400" dirty="0"/>
              <a:t> </a:t>
            </a:r>
            <a:r>
              <a:rPr lang="en-US" sz="2400" dirty="0" err="1"/>
              <a:t>tug’diradi</a:t>
            </a:r>
            <a:r>
              <a:rPr lang="en-US" sz="2400" dirty="0"/>
              <a:t>. </a:t>
            </a:r>
          </a:p>
          <a:p>
            <a:pPr algn="just"/>
            <a:r>
              <a:rPr lang="en-US" sz="2400" dirty="0" err="1"/>
              <a:t>Cho`zilishdagi</a:t>
            </a:r>
            <a:r>
              <a:rPr lang="en-US" sz="2400" dirty="0"/>
              <a:t> </a:t>
            </a:r>
            <a:r>
              <a:rPr lang="en-US" sz="2400" dirty="0" err="1"/>
              <a:t>mustaxkamlik</a:t>
            </a:r>
            <a:r>
              <a:rPr lang="en-US" sz="2400" dirty="0"/>
              <a:t> </a:t>
            </a:r>
            <a:r>
              <a:rPr lang="en-US" sz="2400" dirty="0" err="1">
                <a:hlinkClick r:id="rId3"/>
              </a:rPr>
              <a:t>sharti</a:t>
            </a:r>
            <a:r>
              <a:rPr lang="en-US" sz="2400" dirty="0">
                <a:hlinkClick r:id="rId3"/>
              </a:rPr>
              <a:t> </a:t>
            </a:r>
            <a:r>
              <a:rPr lang="en-US" sz="2400" dirty="0" err="1">
                <a:hlinkClick r:id="rId3"/>
              </a:rPr>
              <a:t>quyidagicha</a:t>
            </a:r>
            <a:r>
              <a:rPr lang="en-US" sz="2400" dirty="0">
                <a:hlinkClick r:id="rId3"/>
              </a:rPr>
              <a:t>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algn="just"/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/>
          <a:srcRect t="57223" r="41667" b="3333"/>
          <a:stretch/>
        </p:blipFill>
        <p:spPr>
          <a:xfrm>
            <a:off x="551655" y="4914900"/>
            <a:ext cx="1066800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674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576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</TotalTime>
  <Words>441</Words>
  <Application>Microsoft Office PowerPoint</Application>
  <PresentationFormat>Широкоэкранный</PresentationFormat>
  <Paragraphs>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Ион</vt:lpstr>
      <vt:lpstr>Chizmani qayta tuzish usullari. Pozitsion va metrik masalalar. Sirtlar  </vt:lpstr>
      <vt:lpstr>Metallarning payvandlanuvchanligi va payvandlashda struktura o’zgarishlari</vt:lpstr>
      <vt:lpstr>Metallarning payvandlanuvchanligi va payvandlashda struktura o’zgarishlari</vt:lpstr>
      <vt:lpstr>Metallarning payvandlanuvchanligi va payvandlashda struktura o’zgarishlari</vt:lpstr>
      <vt:lpstr>Metallarning payvandlanuvchanligi va payvandlashda struktura o’zgarishlari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Choklarning turlari:  </dc:title>
  <dc:creator>Payvandlash</dc:creator>
  <cp:lastModifiedBy>Payvandlash</cp:lastModifiedBy>
  <cp:revision>3</cp:revision>
  <dcterms:created xsi:type="dcterms:W3CDTF">2021-09-11T04:22:27Z</dcterms:created>
  <dcterms:modified xsi:type="dcterms:W3CDTF">2022-01-19T11:36:08Z</dcterms:modified>
</cp:coreProperties>
</file>