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34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44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49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42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49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71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82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66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4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50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50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48F85-AB0A-4B69-85AF-3CD35EF2554E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4705B-9CED-4E76-BF1A-584051FD2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00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z.eferrit.com/kimyoviy-element-nima/" TargetMode="External"/><Relationship Id="rId2" Type="http://schemas.openxmlformats.org/officeDocument/2006/relationships/hyperlink" Target="https://uz.eferrit.com/alyuminiy-va-alyuminiy-faktla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z.eferrit.com/korozyon-tarifi/" TargetMode="External"/><Relationship Id="rId5" Type="http://schemas.openxmlformats.org/officeDocument/2006/relationships/hyperlink" Target="https://uz.eferrit.com/bir-hil-tarif-va-misollar/" TargetMode="External"/><Relationship Id="rId4" Type="http://schemas.openxmlformats.org/officeDocument/2006/relationships/hyperlink" Target="https://uz.eferrit.com/qotishma-tarifi-namunalar-va-foydalanish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z.eferrit.com/10-mis-haqiqa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-617838"/>
            <a:ext cx="9144000" cy="2387600"/>
          </a:xfrm>
        </p:spPr>
        <p:txBody>
          <a:bodyPr>
            <a:noAutofit/>
          </a:bodyPr>
          <a:lstStyle/>
          <a:p>
            <a:r>
              <a:rPr lang="uz-Cyrl-UZ" sz="4000" b="1" dirty="0">
                <a:solidFill>
                  <a:schemeClr val="bg1">
                    <a:lumMod val="50000"/>
                  </a:schemeClr>
                </a:solidFill>
              </a:rPr>
              <a:t>Asbobsizlik po‘latlar va qattiq qotishmalar. Maxsus fizik xususiyatli qotishmalar. Alyuminiy va uning asosidagi qotishmalar.</a:t>
            </a:r>
            <a:endParaRPr lang="ru-RU" sz="4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72" y="1905935"/>
            <a:ext cx="6585442" cy="438600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442" y="1905935"/>
            <a:ext cx="3096287" cy="3096287"/>
          </a:xfrm>
          <a:prstGeom prst="rect">
            <a:avLst/>
          </a:prstGeom>
          <a:effectLst>
            <a:glow rad="127000">
              <a:schemeClr val="accent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2369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Alyuminiy</a:t>
            </a:r>
            <a:r>
              <a:rPr lang="en-US" b="1" dirty="0" smtClean="0"/>
              <a:t>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dirty="0" err="1" smtClean="0"/>
              <a:t>alyuminiy</a:t>
            </a:r>
            <a:r>
              <a:rPr lang="en-US" b="1" dirty="0" smtClean="0"/>
              <a:t> </a:t>
            </a:r>
            <a:r>
              <a:rPr lang="en-US" b="1" dirty="0" err="1" smtClean="0"/>
              <a:t>qotishmalari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Alyuminiy</a:t>
            </a:r>
            <a:r>
              <a:rPr lang="en-US" dirty="0" smtClean="0"/>
              <a:t> </a:t>
            </a:r>
            <a:r>
              <a:rPr lang="en-US" dirty="0" err="1" smtClean="0"/>
              <a:t>qotishmasi</a:t>
            </a:r>
            <a:r>
              <a:rPr lang="en-US" dirty="0" smtClean="0"/>
              <a:t> </a:t>
            </a:r>
            <a:r>
              <a:rPr lang="en-US" dirty="0" err="1" smtClean="0"/>
              <a:t>asosan</a:t>
            </a:r>
            <a:r>
              <a:rPr lang="en-US" dirty="0" smtClean="0"/>
              <a:t> </a:t>
            </a:r>
            <a:r>
              <a:rPr lang="en-US" dirty="0" err="1" smtClean="0">
                <a:hlinkClick r:id="rId2"/>
              </a:rPr>
              <a:t>alyuminiydan</a:t>
            </a:r>
            <a:r>
              <a:rPr lang="en-US" dirty="0" smtClean="0"/>
              <a:t> </a:t>
            </a:r>
            <a:r>
              <a:rPr lang="en-US" dirty="0" err="1" smtClean="0"/>
              <a:t>tashkil</a:t>
            </a:r>
            <a:r>
              <a:rPr lang="en-US" dirty="0" smtClean="0"/>
              <a:t> </a:t>
            </a:r>
            <a:r>
              <a:rPr lang="en-US" dirty="0" err="1" smtClean="0"/>
              <a:t>topgan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>
                <a:hlinkClick r:id="rId3"/>
              </a:rPr>
              <a:t>elementlar</a:t>
            </a:r>
            <a:r>
              <a:rPr lang="en-US" dirty="0" smtClean="0"/>
              <a:t> </a:t>
            </a:r>
            <a:r>
              <a:rPr lang="en-US" dirty="0" err="1" smtClean="0"/>
              <a:t>qo'shilgan</a:t>
            </a:r>
            <a:r>
              <a:rPr lang="en-US" dirty="0" smtClean="0"/>
              <a:t> </a:t>
            </a:r>
            <a:r>
              <a:rPr lang="en-US" dirty="0" err="1" smtClean="0"/>
              <a:t>kompozitsiyadir</a:t>
            </a:r>
            <a:r>
              <a:rPr lang="en-US" dirty="0" smtClean="0"/>
              <a:t>. </a:t>
            </a:r>
            <a:r>
              <a:rPr lang="en-US" dirty="0" err="1" smtClean="0">
                <a:hlinkClick r:id="rId4"/>
              </a:rPr>
              <a:t>Qotishma</a:t>
            </a:r>
            <a:r>
              <a:rPr lang="en-US" dirty="0" smtClean="0">
                <a:hlinkClick r:id="rId4"/>
              </a:rPr>
              <a:t> </a:t>
            </a:r>
            <a:r>
              <a:rPr lang="en-US" dirty="0" err="1" smtClean="0">
                <a:hlinkClick r:id="rId4"/>
              </a:rPr>
              <a:t>alyuminiy</a:t>
            </a:r>
            <a:r>
              <a:rPr lang="en-US" dirty="0" smtClean="0">
                <a:hlinkClick r:id="rId4"/>
              </a:rPr>
              <a:t> </a:t>
            </a:r>
            <a:r>
              <a:rPr lang="en-US" dirty="0" err="1" smtClean="0">
                <a:hlinkClick r:id="rId4"/>
              </a:rPr>
              <a:t>eruvchan</a:t>
            </a:r>
            <a:r>
              <a:rPr lang="en-US" dirty="0" smtClean="0"/>
              <a:t> (</a:t>
            </a:r>
            <a:r>
              <a:rPr lang="en-US" dirty="0" err="1" smtClean="0"/>
              <a:t>suyuq</a:t>
            </a:r>
            <a:r>
              <a:rPr lang="en-US" dirty="0" smtClean="0"/>
              <a:t>) </a:t>
            </a:r>
            <a:r>
              <a:rPr lang="en-US" dirty="0" err="1" smtClean="0"/>
              <a:t>eritganda</a:t>
            </a:r>
            <a:r>
              <a:rPr lang="en-US" dirty="0" smtClean="0"/>
              <a:t> </a:t>
            </a:r>
            <a:r>
              <a:rPr lang="en-US" dirty="0" err="1" smtClean="0"/>
              <a:t>elementlarni</a:t>
            </a:r>
            <a:r>
              <a:rPr lang="en-US" dirty="0" smtClean="0"/>
              <a:t> </a:t>
            </a:r>
            <a:r>
              <a:rPr lang="en-US" dirty="0" err="1" smtClean="0"/>
              <a:t>bir-biriga</a:t>
            </a:r>
            <a:r>
              <a:rPr lang="en-US" dirty="0" smtClean="0"/>
              <a:t> </a:t>
            </a:r>
            <a:r>
              <a:rPr lang="en-US" dirty="0" err="1" smtClean="0"/>
              <a:t>aralashtirish</a:t>
            </a:r>
            <a:r>
              <a:rPr lang="en-US" dirty="0" smtClean="0"/>
              <a:t> </a:t>
            </a:r>
            <a:r>
              <a:rPr lang="en-US" dirty="0" err="1" smtClean="0"/>
              <a:t>yo'li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amalga</a:t>
            </a:r>
            <a:r>
              <a:rPr lang="en-US" dirty="0" smtClean="0"/>
              <a:t> </a:t>
            </a:r>
            <a:r>
              <a:rPr lang="en-US" dirty="0" err="1" smtClean="0"/>
              <a:t>oshiriladi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>
                <a:hlinkClick r:id="rId5"/>
              </a:rPr>
              <a:t>hil</a:t>
            </a:r>
            <a:r>
              <a:rPr lang="en-US" dirty="0" smtClean="0"/>
              <a:t> </a:t>
            </a:r>
            <a:r>
              <a:rPr lang="en-US" dirty="0" err="1" smtClean="0"/>
              <a:t>qattiq</a:t>
            </a:r>
            <a:r>
              <a:rPr lang="en-US" dirty="0" smtClean="0"/>
              <a:t> </a:t>
            </a:r>
            <a:r>
              <a:rPr lang="en-US" dirty="0" err="1" smtClean="0"/>
              <a:t>eritma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sovutadi</a:t>
            </a:r>
            <a:r>
              <a:rPr lang="en-US" dirty="0" smtClean="0"/>
              <a:t>.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/>
              <a:t>elementlar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tomonidan</a:t>
            </a:r>
            <a:r>
              <a:rPr lang="en-US" dirty="0" smtClean="0"/>
              <a:t> </a:t>
            </a:r>
            <a:r>
              <a:rPr lang="en-US" dirty="0" err="1" smtClean="0"/>
              <a:t>qotishmalarning</a:t>
            </a:r>
            <a:r>
              <a:rPr lang="en-US" dirty="0" smtClean="0"/>
              <a:t> 15 </a:t>
            </a:r>
            <a:r>
              <a:rPr lang="en-US" dirty="0" err="1" smtClean="0"/>
              <a:t>foizini</a:t>
            </a:r>
            <a:r>
              <a:rPr lang="en-US" dirty="0" smtClean="0"/>
              <a:t> </a:t>
            </a:r>
            <a:r>
              <a:rPr lang="en-US" dirty="0" err="1" smtClean="0"/>
              <a:t>tashkil</a:t>
            </a:r>
            <a:r>
              <a:rPr lang="en-US" dirty="0" smtClean="0"/>
              <a:t> </a:t>
            </a:r>
            <a:r>
              <a:rPr lang="en-US" dirty="0" err="1" smtClean="0"/>
              <a:t>qilishi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. </a:t>
            </a:r>
            <a:r>
              <a:rPr lang="en-US" dirty="0" err="1" smtClean="0"/>
              <a:t>Qo'shimcha</a:t>
            </a:r>
            <a:r>
              <a:rPr lang="en-US" dirty="0" smtClean="0"/>
              <a:t> </a:t>
            </a:r>
            <a:r>
              <a:rPr lang="en-US" dirty="0" err="1" smtClean="0"/>
              <a:t>elementlar</a:t>
            </a:r>
            <a:r>
              <a:rPr lang="en-US" dirty="0" smtClean="0"/>
              <a:t> </a:t>
            </a:r>
            <a:r>
              <a:rPr lang="en-US" dirty="0" err="1" smtClean="0"/>
              <a:t>temir</a:t>
            </a:r>
            <a:r>
              <a:rPr lang="en-US" dirty="0" smtClean="0"/>
              <a:t>, </a:t>
            </a:r>
            <a:r>
              <a:rPr lang="en-US" dirty="0" err="1" smtClean="0"/>
              <a:t>mis</a:t>
            </a:r>
            <a:r>
              <a:rPr lang="en-US" dirty="0" smtClean="0"/>
              <a:t>, </a:t>
            </a:r>
            <a:r>
              <a:rPr lang="en-US" dirty="0" err="1" smtClean="0"/>
              <a:t>magniy</a:t>
            </a:r>
            <a:r>
              <a:rPr lang="en-US" dirty="0" smtClean="0"/>
              <a:t>, </a:t>
            </a:r>
            <a:r>
              <a:rPr lang="en-US" dirty="0" err="1" smtClean="0"/>
              <a:t>silikon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sinkni</a:t>
            </a:r>
            <a:r>
              <a:rPr lang="en-US" dirty="0" smtClean="0"/>
              <a:t> </a:t>
            </a:r>
            <a:r>
              <a:rPr lang="en-US" dirty="0" err="1" smtClean="0"/>
              <a:t>o'z</a:t>
            </a:r>
            <a:r>
              <a:rPr lang="en-US" dirty="0" smtClean="0"/>
              <a:t> </a:t>
            </a:r>
            <a:r>
              <a:rPr lang="en-US" dirty="0" err="1" smtClean="0"/>
              <a:t>ichiga</a:t>
            </a:r>
            <a:r>
              <a:rPr lang="en-US" dirty="0" smtClean="0"/>
              <a:t> </a:t>
            </a:r>
            <a:r>
              <a:rPr lang="en-US" dirty="0" err="1" smtClean="0"/>
              <a:t>oladi</a:t>
            </a:r>
            <a:r>
              <a:rPr lang="en-US" dirty="0" smtClean="0"/>
              <a:t>. </a:t>
            </a:r>
            <a:r>
              <a:rPr lang="en-US" dirty="0" err="1" smtClean="0"/>
              <a:t>Alyuminiy</a:t>
            </a:r>
            <a:r>
              <a:rPr lang="en-US" dirty="0" smtClean="0"/>
              <a:t> </a:t>
            </a:r>
            <a:r>
              <a:rPr lang="en-US" dirty="0" err="1" smtClean="0"/>
              <a:t>elementlarning</a:t>
            </a:r>
            <a:r>
              <a:rPr lang="en-US" dirty="0" smtClean="0"/>
              <a:t> </a:t>
            </a:r>
            <a:r>
              <a:rPr lang="en-US" dirty="0" err="1" smtClean="0"/>
              <a:t>qo'shilishi</a:t>
            </a:r>
            <a:r>
              <a:rPr lang="en-US" dirty="0" smtClean="0"/>
              <a:t> </a:t>
            </a:r>
            <a:r>
              <a:rPr lang="en-US" dirty="0" err="1" smtClean="0"/>
              <a:t>sof</a:t>
            </a:r>
            <a:r>
              <a:rPr lang="en-US" dirty="0" smtClean="0"/>
              <a:t> </a:t>
            </a:r>
            <a:r>
              <a:rPr lang="en-US" dirty="0" err="1" smtClean="0"/>
              <a:t>metall</a:t>
            </a:r>
            <a:r>
              <a:rPr lang="en-US" dirty="0" smtClean="0"/>
              <a:t> element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taqqoslaganda</a:t>
            </a:r>
            <a:r>
              <a:rPr lang="en-US" dirty="0" smtClean="0"/>
              <a:t> </a:t>
            </a:r>
            <a:r>
              <a:rPr lang="en-US" dirty="0" err="1" smtClean="0"/>
              <a:t>qotishma</a:t>
            </a:r>
            <a:r>
              <a:rPr lang="en-US" dirty="0" smtClean="0"/>
              <a:t> </a:t>
            </a:r>
            <a:r>
              <a:rPr lang="en-US" dirty="0" err="1" smtClean="0"/>
              <a:t>mustahkamligi</a:t>
            </a:r>
            <a:r>
              <a:rPr lang="en-US" dirty="0" smtClean="0"/>
              <a:t>, </a:t>
            </a:r>
            <a:r>
              <a:rPr lang="en-US" dirty="0" err="1" smtClean="0"/>
              <a:t>ishning</a:t>
            </a:r>
            <a:r>
              <a:rPr lang="en-US" dirty="0" smtClean="0"/>
              <a:t> </a:t>
            </a:r>
            <a:r>
              <a:rPr lang="en-US" dirty="0" err="1" smtClean="0"/>
              <a:t>mavjudligi</a:t>
            </a:r>
            <a:r>
              <a:rPr lang="en-US" dirty="0" smtClean="0"/>
              <a:t>, </a:t>
            </a:r>
            <a:r>
              <a:rPr lang="en-US" dirty="0" err="1" smtClean="0">
                <a:hlinkClick r:id="rId6"/>
              </a:rPr>
              <a:t>korroziyaga</a:t>
            </a:r>
            <a:r>
              <a:rPr lang="en-US" dirty="0" smtClean="0"/>
              <a:t> </a:t>
            </a:r>
            <a:r>
              <a:rPr lang="en-US" dirty="0" err="1" smtClean="0"/>
              <a:t>chidamliligi</a:t>
            </a:r>
            <a:r>
              <a:rPr lang="en-US" dirty="0" smtClean="0"/>
              <a:t>,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o'tkazuvchanligi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/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zichlikni</a:t>
            </a:r>
            <a:r>
              <a:rPr lang="en-US" dirty="0" smtClean="0"/>
              <a:t> </a:t>
            </a:r>
            <a:r>
              <a:rPr lang="en-US" dirty="0" err="1" smtClean="0"/>
              <a:t>beradi</a:t>
            </a:r>
            <a:r>
              <a:rPr lang="en-US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862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</a:t>
            </a:r>
            <a:r>
              <a:rPr lang="en-US" b="1" dirty="0" err="1" smtClean="0"/>
              <a:t>Alyuminiy</a:t>
            </a:r>
            <a:r>
              <a:rPr lang="en-US" b="1" dirty="0" smtClean="0"/>
              <a:t>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dirty="0" err="1" smtClean="0"/>
              <a:t>alyuminiy</a:t>
            </a:r>
            <a:r>
              <a:rPr lang="en-US" b="1" dirty="0" smtClean="0"/>
              <a:t> </a:t>
            </a:r>
            <a:r>
              <a:rPr lang="en-US" b="1" dirty="0" err="1" smtClean="0"/>
              <a:t>qotishmalari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Bu </a:t>
            </a:r>
            <a:r>
              <a:rPr lang="en-US" dirty="0" err="1" smtClean="0"/>
              <a:t>muhim</a:t>
            </a:r>
            <a:r>
              <a:rPr lang="en-US" dirty="0" smtClean="0"/>
              <a:t> </a:t>
            </a:r>
            <a:r>
              <a:rPr lang="en-US" dirty="0" err="1" smtClean="0"/>
              <a:t>alyuminiy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alyuminiy</a:t>
            </a:r>
            <a:r>
              <a:rPr lang="en-US" dirty="0" smtClean="0"/>
              <a:t> </a:t>
            </a:r>
            <a:r>
              <a:rPr lang="en-US" dirty="0" err="1" smtClean="0"/>
              <a:t>qotishmalarining</a:t>
            </a:r>
            <a:r>
              <a:rPr lang="en-US" dirty="0" smtClean="0"/>
              <a:t> </a:t>
            </a:r>
            <a:r>
              <a:rPr lang="en-US" dirty="0" err="1" smtClean="0"/>
              <a:t>ro'yxati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AA-8000: </a:t>
            </a:r>
            <a:r>
              <a:rPr lang="en-US" dirty="0" err="1" smtClean="0"/>
              <a:t>Milliy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kodeksiga</a:t>
            </a:r>
            <a:r>
              <a:rPr lang="en-US" dirty="0" smtClean="0"/>
              <a:t> </a:t>
            </a:r>
            <a:r>
              <a:rPr lang="en-US" dirty="0" err="1" smtClean="0"/>
              <a:t>binoan</a:t>
            </a:r>
            <a:r>
              <a:rPr lang="en-US" dirty="0" smtClean="0"/>
              <a:t> </a:t>
            </a:r>
            <a:r>
              <a:rPr lang="en-US" dirty="0" err="1" smtClean="0"/>
              <a:t>simni</a:t>
            </a:r>
            <a:r>
              <a:rPr lang="en-US" dirty="0" smtClean="0"/>
              <a:t> </a:t>
            </a:r>
            <a:r>
              <a:rPr lang="en-US" dirty="0" err="1" smtClean="0"/>
              <a:t>qurish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 </a:t>
            </a:r>
          </a:p>
          <a:p>
            <a:r>
              <a:rPr lang="en-US" dirty="0" smtClean="0"/>
              <a:t>Al-Li (</a:t>
            </a:r>
            <a:r>
              <a:rPr lang="en-US" dirty="0" err="1" smtClean="0"/>
              <a:t>lityum</a:t>
            </a:r>
            <a:r>
              <a:rPr lang="en-US" dirty="0" smtClean="0"/>
              <a:t>, </a:t>
            </a:r>
            <a:r>
              <a:rPr lang="en-US" dirty="0" err="1" smtClean="0"/>
              <a:t>ba'zan</a:t>
            </a:r>
            <a:r>
              <a:rPr lang="en-US" dirty="0" smtClean="0"/>
              <a:t> </a:t>
            </a:r>
            <a:r>
              <a:rPr lang="en-US" dirty="0" err="1" smtClean="0"/>
              <a:t>simob</a:t>
            </a:r>
            <a:r>
              <a:rPr lang="en-US" dirty="0" smtClean="0"/>
              <a:t>) </a:t>
            </a:r>
          </a:p>
          <a:p>
            <a:r>
              <a:rPr lang="en-US" dirty="0" smtClean="0"/>
              <a:t>Alnico (</a:t>
            </a:r>
            <a:r>
              <a:rPr lang="en-US" dirty="0" err="1" smtClean="0"/>
              <a:t>alyuminiy</a:t>
            </a:r>
            <a:r>
              <a:rPr lang="en-US" dirty="0" smtClean="0"/>
              <a:t>, </a:t>
            </a:r>
            <a:r>
              <a:rPr lang="en-US" dirty="0" err="1" smtClean="0"/>
              <a:t>nikel</a:t>
            </a:r>
            <a:r>
              <a:rPr lang="en-US" dirty="0" smtClean="0"/>
              <a:t>, </a:t>
            </a:r>
            <a:r>
              <a:rPr lang="en-US" dirty="0" err="1" smtClean="0"/>
              <a:t>mis</a:t>
            </a:r>
            <a:r>
              <a:rPr lang="en-US" dirty="0" smtClean="0"/>
              <a:t>) </a:t>
            </a:r>
          </a:p>
          <a:p>
            <a:r>
              <a:rPr lang="en-US" dirty="0" smtClean="0"/>
              <a:t>Duralumin (</a:t>
            </a:r>
            <a:r>
              <a:rPr lang="en-US" dirty="0" err="1" smtClean="0"/>
              <a:t>mis</a:t>
            </a:r>
            <a:r>
              <a:rPr lang="en-US" dirty="0" smtClean="0"/>
              <a:t>, </a:t>
            </a:r>
            <a:r>
              <a:rPr lang="en-US" dirty="0" err="1" smtClean="0"/>
              <a:t>alyuminiy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Magniy</a:t>
            </a:r>
            <a:r>
              <a:rPr lang="en-US" dirty="0" smtClean="0"/>
              <a:t> (5% </a:t>
            </a:r>
            <a:r>
              <a:rPr lang="en-US" dirty="0" err="1" smtClean="0"/>
              <a:t>magnezium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Magnox</a:t>
            </a:r>
            <a:r>
              <a:rPr lang="en-US" dirty="0" smtClean="0"/>
              <a:t> (</a:t>
            </a:r>
            <a:r>
              <a:rPr lang="en-US" dirty="0" err="1" smtClean="0"/>
              <a:t>magniy</a:t>
            </a:r>
            <a:r>
              <a:rPr lang="en-US" dirty="0" smtClean="0"/>
              <a:t> </a:t>
            </a:r>
            <a:r>
              <a:rPr lang="en-US" dirty="0" err="1" smtClean="0"/>
              <a:t>oksidi</a:t>
            </a:r>
            <a:r>
              <a:rPr lang="en-US" dirty="0" smtClean="0"/>
              <a:t>, </a:t>
            </a:r>
            <a:r>
              <a:rPr lang="en-US" dirty="0" err="1" smtClean="0"/>
              <a:t>alyuminiy</a:t>
            </a:r>
            <a:r>
              <a:rPr lang="en-US" dirty="0" smtClean="0"/>
              <a:t>) </a:t>
            </a:r>
          </a:p>
          <a:p>
            <a:r>
              <a:rPr lang="en-US" dirty="0" smtClean="0"/>
              <a:t>Nambe (</a:t>
            </a:r>
            <a:r>
              <a:rPr lang="en-US" dirty="0" err="1" smtClean="0"/>
              <a:t>alyumin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yana</a:t>
            </a:r>
            <a:r>
              <a:rPr lang="en-US" dirty="0" smtClean="0"/>
              <a:t> </a:t>
            </a:r>
            <a:r>
              <a:rPr lang="en-US" dirty="0" err="1" smtClean="0"/>
              <a:t>yettita</a:t>
            </a:r>
            <a:r>
              <a:rPr lang="en-US" dirty="0" smtClean="0"/>
              <a:t> </a:t>
            </a:r>
            <a:r>
              <a:rPr lang="en-US" dirty="0" err="1" smtClean="0"/>
              <a:t>aniqlanmagan</a:t>
            </a:r>
            <a:r>
              <a:rPr lang="en-US" dirty="0" smtClean="0"/>
              <a:t> </a:t>
            </a:r>
            <a:r>
              <a:rPr lang="en-US" dirty="0" err="1" smtClean="0"/>
              <a:t>metallar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Silumin</a:t>
            </a:r>
            <a:r>
              <a:rPr lang="en-US" dirty="0" smtClean="0"/>
              <a:t> (</a:t>
            </a:r>
            <a:r>
              <a:rPr lang="en-US" dirty="0" err="1" smtClean="0"/>
              <a:t>alyuminiy</a:t>
            </a:r>
            <a:r>
              <a:rPr lang="en-US" dirty="0" smtClean="0"/>
              <a:t>, </a:t>
            </a:r>
            <a:r>
              <a:rPr lang="en-US" dirty="0" err="1" smtClean="0"/>
              <a:t>silikon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Zamak</a:t>
            </a:r>
            <a:r>
              <a:rPr lang="en-US" dirty="0" smtClean="0"/>
              <a:t> (sink, </a:t>
            </a:r>
            <a:r>
              <a:rPr lang="en-US" dirty="0" err="1" smtClean="0"/>
              <a:t>alyuminiy</a:t>
            </a:r>
            <a:r>
              <a:rPr lang="en-US" dirty="0" smtClean="0"/>
              <a:t>, </a:t>
            </a:r>
            <a:r>
              <a:rPr lang="en-US" dirty="0" err="1" smtClean="0"/>
              <a:t>magniy</a:t>
            </a:r>
            <a:r>
              <a:rPr lang="en-US" dirty="0" smtClean="0"/>
              <a:t>, </a:t>
            </a:r>
            <a:r>
              <a:rPr lang="en-US" dirty="0" err="1" smtClean="0"/>
              <a:t>mis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Alyuminiy</a:t>
            </a:r>
            <a:r>
              <a:rPr lang="en-US" dirty="0" smtClean="0"/>
              <a:t> </a:t>
            </a:r>
            <a:r>
              <a:rPr lang="en-US" dirty="0" err="1" smtClean="0"/>
              <a:t>magniy</a:t>
            </a:r>
            <a:r>
              <a:rPr lang="en-US" dirty="0" smtClean="0"/>
              <a:t>, </a:t>
            </a:r>
            <a:r>
              <a:rPr lang="en-US" dirty="0" err="1" smtClean="0"/>
              <a:t>marganets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platina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/>
              <a:t>murakkab</a:t>
            </a:r>
            <a:r>
              <a:rPr lang="en-US" dirty="0" smtClean="0"/>
              <a:t> </a:t>
            </a:r>
            <a:r>
              <a:rPr lang="en-US" dirty="0" err="1" smtClean="0"/>
              <a:t>qotishmalar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qiladi</a:t>
            </a:r>
            <a:r>
              <a:rPr lang="en-US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35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Alyuminiy</a:t>
            </a:r>
            <a:r>
              <a:rPr lang="en-US" b="1" dirty="0" smtClean="0"/>
              <a:t> </a:t>
            </a:r>
            <a:r>
              <a:rPr lang="en-US" b="1" dirty="0" err="1" smtClean="0"/>
              <a:t>qotishmalarini</a:t>
            </a:r>
            <a:r>
              <a:rPr lang="en-US" b="1" dirty="0" smtClean="0"/>
              <a:t> </a:t>
            </a:r>
            <a:r>
              <a:rPr lang="en-US" b="1" dirty="0" err="1" smtClean="0"/>
              <a:t>aniqlash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7914" y="1172483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Qotishmalarning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nomlari</a:t>
            </a:r>
            <a:r>
              <a:rPr lang="en-US" dirty="0" smtClean="0"/>
              <a:t> </a:t>
            </a:r>
            <a:r>
              <a:rPr lang="en-US" dirty="0" err="1" smtClean="0"/>
              <a:t>bor</a:t>
            </a:r>
            <a:r>
              <a:rPr lang="en-US" dirty="0" smtClean="0"/>
              <a:t>, </a:t>
            </a:r>
            <a:r>
              <a:rPr lang="en-US" dirty="0" err="1" smtClean="0"/>
              <a:t>lekin</a:t>
            </a:r>
            <a:r>
              <a:rPr lang="en-US" dirty="0" smtClean="0"/>
              <a:t> </a:t>
            </a:r>
            <a:r>
              <a:rPr lang="en-US" dirty="0" err="1" smtClean="0"/>
              <a:t>ularni</a:t>
            </a:r>
            <a:r>
              <a:rPr lang="en-US" dirty="0" smtClean="0"/>
              <a:t> </a:t>
            </a:r>
            <a:r>
              <a:rPr lang="en-US" dirty="0" err="1" smtClean="0"/>
              <a:t>to'rt</a:t>
            </a:r>
            <a:r>
              <a:rPr lang="en-US" dirty="0" smtClean="0"/>
              <a:t> </a:t>
            </a:r>
            <a:r>
              <a:rPr lang="en-US" dirty="0" err="1" smtClean="0"/>
              <a:t>xonali</a:t>
            </a:r>
            <a:r>
              <a:rPr lang="en-US" dirty="0" smtClean="0"/>
              <a:t> </a:t>
            </a:r>
            <a:r>
              <a:rPr lang="en-US" dirty="0" err="1" smtClean="0"/>
              <a:t>sondan</a:t>
            </a:r>
            <a:r>
              <a:rPr lang="en-US" dirty="0" smtClean="0"/>
              <a:t> </a:t>
            </a:r>
            <a:r>
              <a:rPr lang="en-US" dirty="0" err="1" smtClean="0"/>
              <a:t>foydalanib</a:t>
            </a:r>
            <a:r>
              <a:rPr lang="en-US" dirty="0" smtClean="0"/>
              <a:t> </a:t>
            </a:r>
            <a:r>
              <a:rPr lang="en-US" dirty="0" err="1" smtClean="0"/>
              <a:t>aniqlash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. </a:t>
            </a:r>
            <a:r>
              <a:rPr lang="en-US" dirty="0" err="1" smtClean="0"/>
              <a:t>Raqamning</a:t>
            </a:r>
            <a:r>
              <a:rPr lang="en-US" dirty="0" smtClean="0"/>
              <a:t> </a:t>
            </a:r>
            <a:r>
              <a:rPr lang="en-US" dirty="0" err="1" smtClean="0"/>
              <a:t>birinchi</a:t>
            </a:r>
            <a:r>
              <a:rPr lang="en-US" dirty="0" smtClean="0"/>
              <a:t> </a:t>
            </a:r>
            <a:r>
              <a:rPr lang="en-US" dirty="0" err="1" smtClean="0"/>
              <a:t>belgisi</a:t>
            </a:r>
            <a:r>
              <a:rPr lang="en-US" dirty="0" smtClean="0"/>
              <a:t> </a:t>
            </a:r>
            <a:r>
              <a:rPr lang="en-US" dirty="0" err="1" smtClean="0"/>
              <a:t>sinfning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qotishmalar</a:t>
            </a:r>
            <a:r>
              <a:rPr lang="en-US" dirty="0" smtClean="0"/>
              <a:t> </a:t>
            </a:r>
            <a:r>
              <a:rPr lang="en-US" dirty="0" err="1" smtClean="0"/>
              <a:t>seriyasini</a:t>
            </a:r>
            <a:r>
              <a:rPr lang="en-US" dirty="0" smtClean="0"/>
              <a:t> </a:t>
            </a:r>
            <a:r>
              <a:rPr lang="en-US" dirty="0" err="1" smtClean="0"/>
              <a:t>aniqlaydi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1xxx</a:t>
            </a:r>
            <a:r>
              <a:rPr lang="en-US" dirty="0" smtClean="0"/>
              <a:t> - </a:t>
            </a:r>
            <a:r>
              <a:rPr lang="en-US" dirty="0" err="1" smtClean="0"/>
              <a:t>Tijorat</a:t>
            </a:r>
            <a:r>
              <a:rPr lang="en-US" dirty="0" smtClean="0"/>
              <a:t> </a:t>
            </a:r>
            <a:r>
              <a:rPr lang="en-US" dirty="0" err="1" smtClean="0"/>
              <a:t>jihatdan</a:t>
            </a:r>
            <a:r>
              <a:rPr lang="en-US" dirty="0" smtClean="0"/>
              <a:t> </a:t>
            </a:r>
            <a:r>
              <a:rPr lang="en-US" dirty="0" err="1" smtClean="0"/>
              <a:t>toza</a:t>
            </a:r>
            <a:r>
              <a:rPr lang="en-US" dirty="0" smtClean="0"/>
              <a:t> </a:t>
            </a:r>
            <a:r>
              <a:rPr lang="en-US" dirty="0" err="1" smtClean="0"/>
              <a:t>alyuminiyda</a:t>
            </a:r>
            <a:r>
              <a:rPr lang="en-US" dirty="0" smtClean="0"/>
              <a:t> </a:t>
            </a:r>
            <a:r>
              <a:rPr lang="en-US" dirty="0" err="1" smtClean="0"/>
              <a:t>to'rtta</a:t>
            </a:r>
            <a:r>
              <a:rPr lang="en-US" dirty="0" smtClean="0"/>
              <a:t> </a:t>
            </a:r>
            <a:r>
              <a:rPr lang="en-US" dirty="0" err="1" smtClean="0"/>
              <a:t>raqamli</a:t>
            </a:r>
            <a:r>
              <a:rPr lang="en-US" dirty="0" smtClean="0"/>
              <a:t> </a:t>
            </a:r>
            <a:r>
              <a:rPr lang="en-US" dirty="0" err="1" smtClean="0"/>
              <a:t>identifikator</a:t>
            </a:r>
            <a:r>
              <a:rPr lang="en-US" dirty="0" smtClean="0"/>
              <a:t> </a:t>
            </a:r>
            <a:r>
              <a:rPr lang="en-US" dirty="0" err="1" smtClean="0"/>
              <a:t>mavjud</a:t>
            </a:r>
            <a:r>
              <a:rPr lang="en-US" dirty="0" smtClean="0"/>
              <a:t>. Series 1xxx </a:t>
            </a:r>
            <a:r>
              <a:rPr lang="en-US" dirty="0" err="1" smtClean="0"/>
              <a:t>qotishmalari</a:t>
            </a:r>
            <a:r>
              <a:rPr lang="en-US" dirty="0" smtClean="0"/>
              <a:t> 99%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undan</a:t>
            </a:r>
            <a:r>
              <a:rPr lang="en-US" dirty="0" smtClean="0"/>
              <a:t> </a:t>
            </a:r>
            <a:r>
              <a:rPr lang="en-US" dirty="0" err="1" smtClean="0"/>
              <a:t>yuqori</a:t>
            </a:r>
            <a:r>
              <a:rPr lang="en-US" dirty="0" smtClean="0"/>
              <a:t> </a:t>
            </a:r>
            <a:r>
              <a:rPr lang="en-US" dirty="0" err="1" smtClean="0"/>
              <a:t>saflıkta</a:t>
            </a:r>
            <a:r>
              <a:rPr lang="en-US" dirty="0" smtClean="0"/>
              <a:t> </a:t>
            </a:r>
            <a:r>
              <a:rPr lang="en-US" dirty="0" err="1" smtClean="0"/>
              <a:t>alyuminiydan</a:t>
            </a:r>
            <a:r>
              <a:rPr lang="en-US" dirty="0" smtClean="0"/>
              <a:t> </a:t>
            </a:r>
            <a:r>
              <a:rPr lang="en-US" dirty="0" err="1" smtClean="0"/>
              <a:t>tayyorlanadi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2xxx</a:t>
            </a:r>
            <a:r>
              <a:rPr lang="en-US" dirty="0" smtClean="0"/>
              <a:t> - 2xxx </a:t>
            </a:r>
            <a:r>
              <a:rPr lang="en-US" dirty="0" err="1" smtClean="0"/>
              <a:t>seriyasidagi</a:t>
            </a:r>
            <a:r>
              <a:rPr lang="en-US" dirty="0" smtClean="0"/>
              <a:t>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qotishma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>
                <a:hlinkClick r:id="rId2"/>
              </a:rPr>
              <a:t>misdir</a:t>
            </a:r>
            <a:r>
              <a:rPr lang="en-US" dirty="0" smtClean="0"/>
              <a:t> . Bu </a:t>
            </a:r>
            <a:r>
              <a:rPr lang="en-US" dirty="0" err="1" smtClean="0"/>
              <a:t>qotishmalarni</a:t>
            </a:r>
            <a:r>
              <a:rPr lang="en-US" dirty="0" smtClean="0"/>
              <a:t> </a:t>
            </a:r>
            <a:r>
              <a:rPr lang="en-US" dirty="0" err="1" smtClean="0"/>
              <a:t>qayta</a:t>
            </a:r>
            <a:r>
              <a:rPr lang="en-US" dirty="0" smtClean="0"/>
              <a:t> </a:t>
            </a:r>
            <a:r>
              <a:rPr lang="en-US" dirty="0" err="1" smtClean="0"/>
              <a:t>ishlovchi</a:t>
            </a:r>
            <a:r>
              <a:rPr lang="en-US" dirty="0" smtClean="0"/>
              <a:t>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kuchini</a:t>
            </a:r>
            <a:r>
              <a:rPr lang="en-US" dirty="0" smtClean="0"/>
              <a:t> </a:t>
            </a:r>
            <a:r>
              <a:rPr lang="en-US" dirty="0" err="1" smtClean="0"/>
              <a:t>oshiradi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Ushbu</a:t>
            </a:r>
            <a:r>
              <a:rPr lang="en-US" dirty="0" smtClean="0"/>
              <a:t> </a:t>
            </a:r>
            <a:r>
              <a:rPr lang="en-US" dirty="0" err="1" smtClean="0"/>
              <a:t>qotishmalar</a:t>
            </a:r>
            <a:r>
              <a:rPr lang="en-US" dirty="0" smtClean="0"/>
              <a:t> </a:t>
            </a:r>
            <a:r>
              <a:rPr lang="en-US" dirty="0" err="1" smtClean="0"/>
              <a:t>kuchli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qattiqdir</a:t>
            </a:r>
            <a:r>
              <a:rPr lang="en-US" dirty="0" smtClean="0"/>
              <a:t>, </a:t>
            </a:r>
            <a:r>
              <a:rPr lang="en-US" dirty="0" err="1" smtClean="0"/>
              <a:t>lekin</a:t>
            </a:r>
            <a:r>
              <a:rPr lang="en-US" dirty="0" smtClean="0"/>
              <a:t>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/>
              <a:t>alyuminiy</a:t>
            </a:r>
            <a:r>
              <a:rPr lang="en-US" dirty="0" smtClean="0"/>
              <a:t> </a:t>
            </a:r>
            <a:r>
              <a:rPr lang="en-US" dirty="0" err="1" smtClean="0"/>
              <a:t>qotishmalari</a:t>
            </a:r>
            <a:r>
              <a:rPr lang="en-US" dirty="0" smtClean="0"/>
              <a:t> </a:t>
            </a:r>
            <a:r>
              <a:rPr lang="en-US" dirty="0" err="1" smtClean="0"/>
              <a:t>kabi</a:t>
            </a:r>
            <a:r>
              <a:rPr lang="en-US" dirty="0" smtClean="0"/>
              <a:t> </a:t>
            </a:r>
            <a:r>
              <a:rPr lang="en-US" dirty="0" err="1" smtClean="0"/>
              <a:t>korroziyaga</a:t>
            </a:r>
            <a:r>
              <a:rPr lang="en-US" dirty="0" smtClean="0"/>
              <a:t> </a:t>
            </a:r>
            <a:r>
              <a:rPr lang="en-US" dirty="0" err="1" smtClean="0"/>
              <a:t>chidamli</a:t>
            </a:r>
            <a:r>
              <a:rPr lang="en-US" dirty="0" smtClean="0"/>
              <a:t> </a:t>
            </a:r>
            <a:r>
              <a:rPr lang="en-US" dirty="0" err="1" smtClean="0"/>
              <a:t>emas</a:t>
            </a:r>
            <a:r>
              <a:rPr lang="en-US" dirty="0" smtClean="0"/>
              <a:t>, </a:t>
            </a:r>
            <a:r>
              <a:rPr lang="en-US" dirty="0" err="1" smtClean="0"/>
              <a:t>shuning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ular</a:t>
            </a:r>
            <a:r>
              <a:rPr lang="en-US" dirty="0" smtClean="0"/>
              <a:t> </a:t>
            </a:r>
            <a:r>
              <a:rPr lang="en-US" dirty="0" err="1" smtClean="0"/>
              <a:t>odatda</a:t>
            </a:r>
            <a:r>
              <a:rPr lang="en-US" dirty="0" smtClean="0"/>
              <a:t> </a:t>
            </a:r>
            <a:r>
              <a:rPr lang="en-US" dirty="0" err="1" smtClean="0"/>
              <a:t>bo'yaladi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ishlatish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qoplanadi</a:t>
            </a:r>
            <a:r>
              <a:rPr lang="en-US" dirty="0" smtClean="0"/>
              <a:t>. </a:t>
            </a:r>
            <a:r>
              <a:rPr lang="en-US" dirty="0" err="1" smtClean="0"/>
              <a:t>Eng</a:t>
            </a:r>
            <a:r>
              <a:rPr lang="en-US" dirty="0" smtClean="0"/>
              <a:t> </a:t>
            </a:r>
            <a:r>
              <a:rPr lang="en-US" dirty="0" err="1" smtClean="0"/>
              <a:t>keng</a:t>
            </a:r>
            <a:r>
              <a:rPr lang="en-US" dirty="0" smtClean="0"/>
              <a:t> </a:t>
            </a:r>
            <a:r>
              <a:rPr lang="en-US" dirty="0" err="1" smtClean="0"/>
              <a:t>tarqalgan</a:t>
            </a:r>
            <a:r>
              <a:rPr lang="en-US" dirty="0" smtClean="0"/>
              <a:t> </a:t>
            </a:r>
            <a:r>
              <a:rPr lang="en-US" dirty="0" err="1" smtClean="0"/>
              <a:t>samolyot</a:t>
            </a:r>
            <a:r>
              <a:rPr lang="en-US" dirty="0" smtClean="0"/>
              <a:t> </a:t>
            </a:r>
            <a:r>
              <a:rPr lang="en-US" dirty="0" err="1" smtClean="0"/>
              <a:t>qotishmasi</a:t>
            </a:r>
            <a:r>
              <a:rPr lang="en-US" dirty="0" smtClean="0"/>
              <a:t> 2024'dir. </a:t>
            </a:r>
          </a:p>
          <a:p>
            <a:r>
              <a:rPr lang="en-US" b="1" dirty="0" smtClean="0"/>
              <a:t>3xxx</a:t>
            </a:r>
            <a:r>
              <a:rPr lang="en-US" dirty="0" smtClean="0"/>
              <a:t> - Bu </a:t>
            </a:r>
            <a:r>
              <a:rPr lang="en-US" b="1" dirty="0" err="1" smtClean="0"/>
              <a:t>seriyadagi</a:t>
            </a:r>
            <a:r>
              <a:rPr lang="en-US" dirty="0" smtClean="0"/>
              <a:t>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qotishma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odatda</a:t>
            </a:r>
            <a:r>
              <a:rPr lang="en-US" dirty="0" smtClean="0"/>
              <a:t> </a:t>
            </a:r>
            <a:r>
              <a:rPr lang="en-US" dirty="0" err="1" smtClean="0"/>
              <a:t>magniyning</a:t>
            </a:r>
            <a:r>
              <a:rPr lang="en-US" dirty="0" smtClean="0"/>
              <a:t> </a:t>
            </a:r>
            <a:r>
              <a:rPr lang="en-US" dirty="0" err="1" smtClean="0"/>
              <a:t>kichik</a:t>
            </a:r>
            <a:r>
              <a:rPr lang="en-US" dirty="0" smtClean="0"/>
              <a:t> </a:t>
            </a:r>
            <a:r>
              <a:rPr lang="en-US" dirty="0" err="1" smtClean="0"/>
              <a:t>miqdori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marganets</a:t>
            </a:r>
            <a:r>
              <a:rPr lang="en-US" dirty="0" smtClean="0"/>
              <a:t> </a:t>
            </a:r>
            <a:r>
              <a:rPr lang="en-US" dirty="0" err="1" smtClean="0"/>
              <a:t>hisoblanadi</a:t>
            </a:r>
            <a:r>
              <a:rPr lang="en-US" dirty="0" smtClean="0"/>
              <a:t>. </a:t>
            </a:r>
            <a:r>
              <a:rPr lang="en-US" dirty="0" err="1" smtClean="0"/>
              <a:t>Ushbu</a:t>
            </a:r>
            <a:r>
              <a:rPr lang="en-US" dirty="0" smtClean="0"/>
              <a:t> </a:t>
            </a:r>
            <a:r>
              <a:rPr lang="en-US" dirty="0" err="1" smtClean="0"/>
              <a:t>ketma-ketlikdan</a:t>
            </a:r>
            <a:r>
              <a:rPr lang="en-US" dirty="0" smtClean="0"/>
              <a:t> </a:t>
            </a:r>
            <a:r>
              <a:rPr lang="en-US" dirty="0" err="1" smtClean="0"/>
              <a:t>eng</a:t>
            </a:r>
            <a:r>
              <a:rPr lang="en-US" dirty="0" smtClean="0"/>
              <a:t> </a:t>
            </a:r>
            <a:r>
              <a:rPr lang="en-US" dirty="0" err="1" smtClean="0"/>
              <a:t>mashhur</a:t>
            </a:r>
            <a:r>
              <a:rPr lang="en-US" dirty="0" smtClean="0"/>
              <a:t> </a:t>
            </a:r>
            <a:r>
              <a:rPr lang="en-US" dirty="0" err="1" smtClean="0"/>
              <a:t>qotishma</a:t>
            </a:r>
            <a:r>
              <a:rPr lang="en-US" dirty="0" smtClean="0"/>
              <a:t> 3003 </a:t>
            </a:r>
            <a:r>
              <a:rPr lang="en-US" dirty="0" err="1" smtClean="0"/>
              <a:t>bo'lib</a:t>
            </a:r>
            <a:r>
              <a:rPr lang="en-US" dirty="0" smtClean="0"/>
              <a:t>, u </a:t>
            </a:r>
            <a:r>
              <a:rPr lang="en-US" dirty="0" err="1" smtClean="0"/>
              <a:t>ishlaydigan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o'rtacha</a:t>
            </a:r>
            <a:r>
              <a:rPr lang="en-US" dirty="0" smtClean="0"/>
              <a:t> </a:t>
            </a:r>
            <a:r>
              <a:rPr lang="en-US" dirty="0" err="1" smtClean="0"/>
              <a:t>kuchli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3003 </a:t>
            </a:r>
            <a:r>
              <a:rPr lang="en-US" dirty="0" err="1" smtClean="0"/>
              <a:t>pishirish</a:t>
            </a:r>
            <a:r>
              <a:rPr lang="en-US" dirty="0" smtClean="0"/>
              <a:t> </a:t>
            </a:r>
            <a:r>
              <a:rPr lang="en-US" dirty="0" err="1" smtClean="0"/>
              <a:t>idishlarini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 </a:t>
            </a:r>
            <a:r>
              <a:rPr lang="en-US" dirty="0" err="1" smtClean="0"/>
              <a:t>Alyuminiy</a:t>
            </a:r>
            <a:r>
              <a:rPr lang="en-US" dirty="0" smtClean="0"/>
              <a:t> 3004 - </a:t>
            </a:r>
            <a:r>
              <a:rPr lang="en-US" dirty="0" err="1" smtClean="0"/>
              <a:t>alyuminiy</a:t>
            </a:r>
            <a:r>
              <a:rPr lang="en-US" dirty="0" smtClean="0"/>
              <a:t> </a:t>
            </a:r>
            <a:r>
              <a:rPr lang="en-US" dirty="0" err="1" smtClean="0"/>
              <a:t>qutilarni</a:t>
            </a:r>
            <a:r>
              <a:rPr lang="en-US" dirty="0" smtClean="0"/>
              <a:t> </a:t>
            </a:r>
            <a:r>
              <a:rPr lang="en-US" dirty="0" err="1" smtClean="0"/>
              <a:t>ichimliklar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ishlatiladigan</a:t>
            </a:r>
            <a:r>
              <a:rPr lang="en-US" dirty="0" smtClean="0"/>
              <a:t> </a:t>
            </a:r>
            <a:r>
              <a:rPr lang="en-US" dirty="0" err="1" smtClean="0"/>
              <a:t>qotishmalardan</a:t>
            </a:r>
            <a:r>
              <a:rPr lang="en-US" dirty="0" smtClean="0"/>
              <a:t> </a:t>
            </a:r>
            <a:r>
              <a:rPr lang="en-US" dirty="0" err="1" smtClean="0"/>
              <a:t>biridir</a:t>
            </a:r>
            <a:r>
              <a:rPr lang="en-US" dirty="0" smtClean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506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Alyuminiy</a:t>
            </a:r>
            <a:r>
              <a:rPr lang="en-US" b="1" dirty="0" smtClean="0"/>
              <a:t> </a:t>
            </a:r>
            <a:r>
              <a:rPr lang="en-US" b="1" dirty="0" err="1" smtClean="0"/>
              <a:t>qotishmalarini</a:t>
            </a:r>
            <a:r>
              <a:rPr lang="en-US" b="1" dirty="0" smtClean="0"/>
              <a:t> </a:t>
            </a:r>
            <a:r>
              <a:rPr lang="en-US" b="1" dirty="0" err="1" smtClean="0"/>
              <a:t>aniqlash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4xxx</a:t>
            </a:r>
            <a:r>
              <a:rPr lang="en-US" dirty="0" smtClean="0"/>
              <a:t> - 4xx </a:t>
            </a:r>
            <a:r>
              <a:rPr lang="en-US" dirty="0" err="1" smtClean="0"/>
              <a:t>qotishmalari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alyuminiyga</a:t>
            </a:r>
            <a:r>
              <a:rPr lang="en-US" dirty="0" smtClean="0"/>
              <a:t> </a:t>
            </a:r>
            <a:r>
              <a:rPr lang="en-US" dirty="0" err="1" smtClean="0"/>
              <a:t>silikon</a:t>
            </a:r>
            <a:r>
              <a:rPr lang="en-US" dirty="0" smtClean="0"/>
              <a:t> </a:t>
            </a:r>
            <a:r>
              <a:rPr lang="en-US" dirty="0" err="1" smtClean="0"/>
              <a:t>qo'shiladi</a:t>
            </a:r>
            <a:r>
              <a:rPr lang="en-US" dirty="0" smtClean="0"/>
              <a:t>. Bu </a:t>
            </a:r>
            <a:r>
              <a:rPr lang="en-US" dirty="0" err="1" smtClean="0"/>
              <a:t>metallning</a:t>
            </a:r>
            <a:r>
              <a:rPr lang="en-US" dirty="0" smtClean="0"/>
              <a:t> </a:t>
            </a:r>
            <a:r>
              <a:rPr lang="en-US" dirty="0" err="1" smtClean="0"/>
              <a:t>erigan</a:t>
            </a:r>
            <a:r>
              <a:rPr lang="en-US" dirty="0" smtClean="0"/>
              <a:t> </a:t>
            </a:r>
            <a:r>
              <a:rPr lang="en-US" dirty="0" err="1" smtClean="0"/>
              <a:t>nuqtasini</a:t>
            </a:r>
            <a:r>
              <a:rPr lang="en-US" dirty="0" smtClean="0"/>
              <a:t> </a:t>
            </a:r>
            <a:r>
              <a:rPr lang="en-US" dirty="0" err="1" smtClean="0"/>
              <a:t>mushkullashtirmasdan</a:t>
            </a:r>
            <a:r>
              <a:rPr lang="en-US" dirty="0" smtClean="0"/>
              <a:t> </a:t>
            </a:r>
            <a:r>
              <a:rPr lang="en-US" dirty="0" err="1" smtClean="0"/>
              <a:t>tushiradi</a:t>
            </a:r>
            <a:r>
              <a:rPr lang="en-US" dirty="0" smtClean="0"/>
              <a:t>. </a:t>
            </a:r>
            <a:r>
              <a:rPr lang="en-US" dirty="0" err="1" smtClean="0"/>
              <a:t>Ushbu</a:t>
            </a:r>
            <a:r>
              <a:rPr lang="en-US" dirty="0" smtClean="0"/>
              <a:t> </a:t>
            </a:r>
            <a:r>
              <a:rPr lang="en-US" dirty="0" err="1" smtClean="0"/>
              <a:t>ketma-ketlar</a:t>
            </a:r>
            <a:r>
              <a:rPr lang="en-US" dirty="0" smtClean="0"/>
              <a:t> </a:t>
            </a:r>
            <a:r>
              <a:rPr lang="en-US" dirty="0" err="1" smtClean="0"/>
              <a:t>payvandlash</a:t>
            </a:r>
            <a:r>
              <a:rPr lang="en-US" dirty="0" smtClean="0"/>
              <a:t> </a:t>
            </a:r>
            <a:r>
              <a:rPr lang="en-US" dirty="0" err="1" smtClean="0"/>
              <a:t>paychalarining</a:t>
            </a:r>
            <a:r>
              <a:rPr lang="en-US" dirty="0" smtClean="0"/>
              <a:t> </a:t>
            </a:r>
            <a:r>
              <a:rPr lang="en-US" dirty="0" err="1" smtClean="0"/>
              <a:t>bajarilishida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 </a:t>
            </a:r>
            <a:r>
              <a:rPr lang="en-US" dirty="0" err="1" smtClean="0"/>
              <a:t>Qotishma</a:t>
            </a:r>
            <a:r>
              <a:rPr lang="en-US" dirty="0" smtClean="0"/>
              <a:t> 4043 </a:t>
            </a:r>
            <a:r>
              <a:rPr lang="en-US" dirty="0" err="1" smtClean="0"/>
              <a:t>payvandlash</a:t>
            </a:r>
            <a:r>
              <a:rPr lang="en-US" dirty="0" smtClean="0"/>
              <a:t> </a:t>
            </a:r>
            <a:r>
              <a:rPr lang="en-US" dirty="0" err="1" smtClean="0"/>
              <a:t>qotishmalarini</a:t>
            </a:r>
            <a:r>
              <a:rPr lang="en-US" dirty="0" smtClean="0"/>
              <a:t> </a:t>
            </a:r>
            <a:r>
              <a:rPr lang="en-US" dirty="0" err="1" smtClean="0"/>
              <a:t>mashinalar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qurilish</a:t>
            </a:r>
            <a:r>
              <a:rPr lang="en-US" dirty="0" smtClean="0"/>
              <a:t> </a:t>
            </a:r>
            <a:r>
              <a:rPr lang="en-US" dirty="0" err="1" smtClean="0"/>
              <a:t>elementlari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ishlatadi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5xxx</a:t>
            </a:r>
            <a:r>
              <a:rPr lang="en-US" dirty="0" smtClean="0"/>
              <a:t> - 5xxx </a:t>
            </a:r>
            <a:r>
              <a:rPr lang="en-US" dirty="0" err="1" smtClean="0"/>
              <a:t>seriyasidagi</a:t>
            </a:r>
            <a:r>
              <a:rPr lang="en-US" dirty="0" smtClean="0"/>
              <a:t>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qotishtiruvchi</a:t>
            </a:r>
            <a:r>
              <a:rPr lang="en-US" dirty="0" smtClean="0"/>
              <a:t> element </a:t>
            </a:r>
            <a:r>
              <a:rPr lang="en-US" dirty="0" err="1" smtClean="0"/>
              <a:t>magneziyadir</a:t>
            </a:r>
            <a:r>
              <a:rPr lang="en-US" dirty="0" smtClean="0"/>
              <a:t>. Bu </a:t>
            </a:r>
            <a:r>
              <a:rPr lang="en-US" dirty="0" err="1" smtClean="0"/>
              <a:t>qotishmalar</a:t>
            </a:r>
            <a:r>
              <a:rPr lang="en-US" dirty="0" smtClean="0"/>
              <a:t> </a:t>
            </a:r>
            <a:r>
              <a:rPr lang="en-US" dirty="0" err="1" smtClean="0"/>
              <a:t>mustahkam</a:t>
            </a:r>
            <a:r>
              <a:rPr lang="en-US" dirty="0" smtClean="0"/>
              <a:t>, </a:t>
            </a:r>
            <a:r>
              <a:rPr lang="en-US" dirty="0" err="1" smtClean="0"/>
              <a:t>payvandlanadigan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dengiz</a:t>
            </a:r>
            <a:r>
              <a:rPr lang="en-US" dirty="0" smtClean="0"/>
              <a:t> </a:t>
            </a:r>
            <a:r>
              <a:rPr lang="en-US" dirty="0" err="1" smtClean="0"/>
              <a:t>korozyoniga</a:t>
            </a:r>
            <a:r>
              <a:rPr lang="en-US" dirty="0" smtClean="0"/>
              <a:t> </a:t>
            </a:r>
            <a:r>
              <a:rPr lang="en-US" dirty="0" err="1" smtClean="0"/>
              <a:t>chidamli</a:t>
            </a:r>
            <a:r>
              <a:rPr lang="en-US" dirty="0" smtClean="0"/>
              <a:t>. 5xxx </a:t>
            </a:r>
            <a:r>
              <a:rPr lang="en-US" dirty="0" err="1" smtClean="0"/>
              <a:t>qotishmalari</a:t>
            </a:r>
            <a:r>
              <a:rPr lang="en-US" dirty="0" smtClean="0"/>
              <a:t> </a:t>
            </a:r>
            <a:r>
              <a:rPr lang="en-US" dirty="0" err="1" smtClean="0"/>
              <a:t>bosim</a:t>
            </a:r>
            <a:r>
              <a:rPr lang="en-US" dirty="0" smtClean="0"/>
              <a:t> </a:t>
            </a:r>
            <a:r>
              <a:rPr lang="en-US" dirty="0" err="1" smtClean="0"/>
              <a:t>idishlari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saqlash</a:t>
            </a:r>
            <a:r>
              <a:rPr lang="en-US" dirty="0" smtClean="0"/>
              <a:t> </a:t>
            </a:r>
            <a:r>
              <a:rPr lang="en-US" dirty="0" err="1" smtClean="0"/>
              <a:t>tanklarini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dengiz</a:t>
            </a:r>
            <a:r>
              <a:rPr lang="en-US" dirty="0" smtClean="0"/>
              <a:t> </a:t>
            </a:r>
            <a:r>
              <a:rPr lang="en-US" dirty="0" err="1" smtClean="0"/>
              <a:t>dasturlar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 </a:t>
            </a:r>
            <a:r>
              <a:rPr lang="en-US" dirty="0" err="1" smtClean="0"/>
              <a:t>Qotishma</a:t>
            </a:r>
            <a:r>
              <a:rPr lang="en-US" dirty="0" smtClean="0"/>
              <a:t> 5182 </a:t>
            </a:r>
            <a:r>
              <a:rPr lang="en-US" dirty="0" err="1" smtClean="0"/>
              <a:t>alyuminiy</a:t>
            </a:r>
            <a:r>
              <a:rPr lang="en-US" dirty="0" smtClean="0"/>
              <a:t> </a:t>
            </a:r>
            <a:r>
              <a:rPr lang="en-US" dirty="0" err="1" smtClean="0"/>
              <a:t>ichimliklar</a:t>
            </a:r>
            <a:r>
              <a:rPr lang="en-US" dirty="0" smtClean="0"/>
              <a:t> </a:t>
            </a:r>
            <a:r>
              <a:rPr lang="en-US" dirty="0" err="1" smtClean="0"/>
              <a:t>qutilari</a:t>
            </a:r>
            <a:r>
              <a:rPr lang="en-US" dirty="0" smtClean="0"/>
              <a:t> </a:t>
            </a:r>
            <a:r>
              <a:rPr lang="en-US" dirty="0" err="1" smtClean="0"/>
              <a:t>qopqog'ini</a:t>
            </a:r>
            <a:r>
              <a:rPr lang="en-US" dirty="0" smtClean="0"/>
              <a:t> </a:t>
            </a:r>
            <a:r>
              <a:rPr lang="en-US" dirty="0" err="1" smtClean="0"/>
              <a:t>ochish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 </a:t>
            </a:r>
            <a:r>
              <a:rPr lang="en-US" dirty="0" err="1" smtClean="0"/>
              <a:t>Shunday</a:t>
            </a:r>
            <a:r>
              <a:rPr lang="en-US" dirty="0" smtClean="0"/>
              <a:t> </a:t>
            </a:r>
            <a:r>
              <a:rPr lang="en-US" dirty="0" err="1" smtClean="0"/>
              <a:t>qilib</a:t>
            </a:r>
            <a:r>
              <a:rPr lang="en-US" dirty="0" smtClean="0"/>
              <a:t>, </a:t>
            </a:r>
            <a:r>
              <a:rPr lang="en-US" dirty="0" err="1" smtClean="0"/>
              <a:t>alyuminiy</a:t>
            </a:r>
            <a:r>
              <a:rPr lang="en-US" dirty="0" smtClean="0"/>
              <a:t> </a:t>
            </a:r>
            <a:r>
              <a:rPr lang="en-US" dirty="0" err="1" smtClean="0"/>
              <a:t>qutilari</a:t>
            </a:r>
            <a:r>
              <a:rPr lang="en-US" dirty="0" smtClean="0"/>
              <a:t> </a:t>
            </a:r>
            <a:r>
              <a:rPr lang="en-US" dirty="0" err="1" smtClean="0"/>
              <a:t>aslida</a:t>
            </a:r>
            <a:r>
              <a:rPr lang="en-US" dirty="0" smtClean="0"/>
              <a:t> </a:t>
            </a:r>
            <a:r>
              <a:rPr lang="en-US" dirty="0" err="1" smtClean="0"/>
              <a:t>kamida</a:t>
            </a:r>
            <a:r>
              <a:rPr lang="en-US" dirty="0" smtClean="0"/>
              <a:t> </a:t>
            </a:r>
            <a:r>
              <a:rPr lang="en-US" dirty="0" err="1" smtClean="0"/>
              <a:t>ikki</a:t>
            </a:r>
            <a:r>
              <a:rPr lang="en-US" dirty="0" smtClean="0"/>
              <a:t> </a:t>
            </a:r>
            <a:r>
              <a:rPr lang="en-US" dirty="0" err="1" smtClean="0"/>
              <a:t>qotishmadan</a:t>
            </a:r>
            <a:r>
              <a:rPr lang="en-US" dirty="0" smtClean="0"/>
              <a:t> </a:t>
            </a:r>
            <a:r>
              <a:rPr lang="en-US" dirty="0" err="1" smtClean="0"/>
              <a:t>iborat</a:t>
            </a:r>
            <a:r>
              <a:rPr lang="en-US" dirty="0" smtClean="0"/>
              <a:t>!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24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Alyuminiy</a:t>
            </a:r>
            <a:r>
              <a:rPr lang="en-US" b="1" dirty="0" smtClean="0"/>
              <a:t> </a:t>
            </a:r>
            <a:r>
              <a:rPr lang="en-US" b="1" dirty="0" err="1" smtClean="0"/>
              <a:t>qotishmalarini</a:t>
            </a:r>
            <a:r>
              <a:rPr lang="en-US" b="1" dirty="0" smtClean="0"/>
              <a:t> </a:t>
            </a:r>
            <a:r>
              <a:rPr lang="en-US" b="1" dirty="0" err="1" smtClean="0"/>
              <a:t>aniqlash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6xxx</a:t>
            </a:r>
            <a:r>
              <a:rPr lang="en-US" dirty="0" smtClean="0"/>
              <a:t> - </a:t>
            </a:r>
            <a:r>
              <a:rPr lang="en-US" dirty="0" err="1" smtClean="0"/>
              <a:t>Silikon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magnezium</a:t>
            </a:r>
            <a:r>
              <a:rPr lang="en-US" dirty="0" smtClean="0"/>
              <a:t> 6xxx </a:t>
            </a:r>
            <a:r>
              <a:rPr lang="en-US" dirty="0" err="1" smtClean="0"/>
              <a:t>qotishmalarida</a:t>
            </a:r>
            <a:r>
              <a:rPr lang="en-US" dirty="0" smtClean="0"/>
              <a:t> </a:t>
            </a:r>
            <a:r>
              <a:rPr lang="en-US" dirty="0" err="1" smtClean="0"/>
              <a:t>mavjud</a:t>
            </a:r>
            <a:r>
              <a:rPr lang="en-US" dirty="0" smtClean="0"/>
              <a:t>. </a:t>
            </a:r>
            <a:r>
              <a:rPr lang="en-US" dirty="0" err="1" smtClean="0"/>
              <a:t>Elementlar</a:t>
            </a:r>
            <a:r>
              <a:rPr lang="en-US" dirty="0" smtClean="0"/>
              <a:t> </a:t>
            </a:r>
            <a:r>
              <a:rPr lang="en-US" dirty="0" err="1" smtClean="0"/>
              <a:t>magniy</a:t>
            </a:r>
            <a:r>
              <a:rPr lang="en-US" dirty="0" smtClean="0"/>
              <a:t> </a:t>
            </a:r>
            <a:r>
              <a:rPr lang="en-US" dirty="0" err="1" smtClean="0"/>
              <a:t>silikatini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birlashadilar</a:t>
            </a:r>
            <a:r>
              <a:rPr lang="en-US" dirty="0" smtClean="0"/>
              <a:t>. Bu </a:t>
            </a:r>
            <a:r>
              <a:rPr lang="en-US" dirty="0" err="1" smtClean="0"/>
              <a:t>qotishmalar</a:t>
            </a:r>
            <a:r>
              <a:rPr lang="en-US" dirty="0" smtClean="0"/>
              <a:t> </a:t>
            </a:r>
            <a:r>
              <a:rPr lang="en-US" dirty="0" err="1" smtClean="0"/>
              <a:t>formulali</a:t>
            </a:r>
            <a:r>
              <a:rPr lang="en-US" dirty="0" smtClean="0"/>
              <a:t>, </a:t>
            </a:r>
            <a:r>
              <a:rPr lang="en-US" dirty="0" err="1" smtClean="0"/>
              <a:t>payvandlanadigan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davolash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. </a:t>
            </a:r>
            <a:r>
              <a:rPr lang="en-US" dirty="0" err="1" smtClean="0"/>
              <a:t>Ular</a:t>
            </a:r>
            <a:r>
              <a:rPr lang="en-US" dirty="0" smtClean="0"/>
              <a:t> </a:t>
            </a:r>
            <a:r>
              <a:rPr lang="en-US" dirty="0" err="1" smtClean="0"/>
              <a:t>yaxshi</a:t>
            </a:r>
            <a:r>
              <a:rPr lang="en-US" dirty="0" smtClean="0"/>
              <a:t> </a:t>
            </a:r>
            <a:r>
              <a:rPr lang="en-US" dirty="0" err="1" smtClean="0"/>
              <a:t>korroziyaga</a:t>
            </a:r>
            <a:r>
              <a:rPr lang="en-US" dirty="0" smtClean="0"/>
              <a:t> </a:t>
            </a:r>
            <a:r>
              <a:rPr lang="en-US" dirty="0" err="1" smtClean="0"/>
              <a:t>qarshilik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o'rtacha</a:t>
            </a:r>
            <a:r>
              <a:rPr lang="en-US" dirty="0" smtClean="0"/>
              <a:t> </a:t>
            </a:r>
            <a:r>
              <a:rPr lang="en-US" dirty="0" err="1" smtClean="0"/>
              <a:t>quvvatga</a:t>
            </a:r>
            <a:r>
              <a:rPr lang="en-US" dirty="0" smtClean="0"/>
              <a:t> </a:t>
            </a:r>
            <a:r>
              <a:rPr lang="en-US" dirty="0" err="1" smtClean="0"/>
              <a:t>ega</a:t>
            </a:r>
            <a:r>
              <a:rPr lang="en-US" dirty="0" smtClean="0"/>
              <a:t>. </a:t>
            </a:r>
            <a:r>
              <a:rPr lang="en-US" dirty="0" err="1" smtClean="0"/>
              <a:t>Ushbu</a:t>
            </a:r>
            <a:r>
              <a:rPr lang="en-US" dirty="0" smtClean="0"/>
              <a:t> </a:t>
            </a:r>
            <a:r>
              <a:rPr lang="en-US" dirty="0" err="1" smtClean="0"/>
              <a:t>ketma-ketlikdagi</a:t>
            </a:r>
            <a:r>
              <a:rPr lang="en-US" dirty="0" smtClean="0"/>
              <a:t> </a:t>
            </a:r>
            <a:r>
              <a:rPr lang="en-US" dirty="0" err="1" smtClean="0"/>
              <a:t>eng</a:t>
            </a:r>
            <a:r>
              <a:rPr lang="en-US" dirty="0" smtClean="0"/>
              <a:t> </a:t>
            </a:r>
            <a:r>
              <a:rPr lang="en-US" dirty="0" err="1" smtClean="0"/>
              <a:t>keng</a:t>
            </a:r>
            <a:r>
              <a:rPr lang="en-US" dirty="0" smtClean="0"/>
              <a:t> </a:t>
            </a:r>
            <a:r>
              <a:rPr lang="en-US" dirty="0" err="1" smtClean="0"/>
              <a:t>tarqalgan</a:t>
            </a:r>
            <a:r>
              <a:rPr lang="en-US" dirty="0" smtClean="0"/>
              <a:t> </a:t>
            </a:r>
            <a:r>
              <a:rPr lang="en-US" dirty="0" err="1" smtClean="0"/>
              <a:t>qotishma</a:t>
            </a:r>
            <a:r>
              <a:rPr lang="en-US" dirty="0" smtClean="0"/>
              <a:t> 6061,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yuk </a:t>
            </a:r>
            <a:r>
              <a:rPr lang="en-US" dirty="0" err="1" smtClean="0"/>
              <a:t>mashinalari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qayiq</a:t>
            </a:r>
            <a:r>
              <a:rPr lang="en-US" dirty="0" smtClean="0"/>
              <a:t> </a:t>
            </a:r>
            <a:r>
              <a:rPr lang="en-US" dirty="0" err="1" smtClean="0"/>
              <a:t>ramkalarini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 6xxx </a:t>
            </a:r>
            <a:r>
              <a:rPr lang="en-US" dirty="0" err="1" smtClean="0"/>
              <a:t>seriyasidagi</a:t>
            </a:r>
            <a:r>
              <a:rPr lang="en-US" dirty="0" smtClean="0"/>
              <a:t> </a:t>
            </a:r>
            <a:r>
              <a:rPr lang="en-US" dirty="0" err="1" smtClean="0"/>
              <a:t>ekstrüzyon</a:t>
            </a:r>
            <a:r>
              <a:rPr lang="en-US" dirty="0" smtClean="0"/>
              <a:t> </a:t>
            </a:r>
            <a:r>
              <a:rPr lang="en-US" dirty="0" err="1" smtClean="0"/>
              <a:t>mahsulotlari</a:t>
            </a:r>
            <a:r>
              <a:rPr lang="en-US" dirty="0" smtClean="0"/>
              <a:t>, </a:t>
            </a:r>
            <a:r>
              <a:rPr lang="en-US" dirty="0" err="1" smtClean="0"/>
              <a:t>arxitekturada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iPhone 6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ishlab</a:t>
            </a:r>
            <a:r>
              <a:rPr lang="en-US" dirty="0" smtClean="0"/>
              <a:t> </a:t>
            </a:r>
            <a:r>
              <a:rPr lang="en-US" dirty="0" err="1" smtClean="0"/>
              <a:t>chiqaradi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7xxx</a:t>
            </a:r>
            <a:r>
              <a:rPr lang="en-US" dirty="0" smtClean="0"/>
              <a:t> - Sink 7 </a:t>
            </a:r>
            <a:r>
              <a:rPr lang="en-US" dirty="0" err="1" smtClean="0"/>
              <a:t>raqam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boshlangan</a:t>
            </a:r>
            <a:r>
              <a:rPr lang="en-US" dirty="0" smtClean="0"/>
              <a:t> </a:t>
            </a:r>
            <a:r>
              <a:rPr lang="en-US" dirty="0" err="1" smtClean="0"/>
              <a:t>seriyadagi</a:t>
            </a:r>
            <a:r>
              <a:rPr lang="en-US" dirty="0" smtClean="0"/>
              <a:t>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qotishtiruvchi</a:t>
            </a:r>
            <a:r>
              <a:rPr lang="en-US" dirty="0" smtClean="0"/>
              <a:t> element. </a:t>
            </a:r>
          </a:p>
          <a:p>
            <a:r>
              <a:rPr lang="en-US" dirty="0" err="1" smtClean="0"/>
              <a:t>Olingan</a:t>
            </a:r>
            <a:r>
              <a:rPr lang="en-US" dirty="0" smtClean="0"/>
              <a:t> </a:t>
            </a:r>
            <a:r>
              <a:rPr lang="en-US" dirty="0" err="1" smtClean="0"/>
              <a:t>qotishma</a:t>
            </a:r>
            <a:r>
              <a:rPr lang="en-US" dirty="0" smtClean="0"/>
              <a:t>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davolash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juda</a:t>
            </a:r>
            <a:r>
              <a:rPr lang="en-US" dirty="0" smtClean="0"/>
              <a:t> </a:t>
            </a:r>
            <a:r>
              <a:rPr lang="en-US" dirty="0" err="1" smtClean="0"/>
              <a:t>kuchli</a:t>
            </a:r>
            <a:r>
              <a:rPr lang="en-US" dirty="0" smtClean="0"/>
              <a:t>. </a:t>
            </a:r>
            <a:r>
              <a:rPr lang="en-US" dirty="0" err="1" smtClean="0"/>
              <a:t>Muhim</a:t>
            </a:r>
            <a:r>
              <a:rPr lang="en-US" dirty="0" smtClean="0"/>
              <a:t> </a:t>
            </a:r>
            <a:r>
              <a:rPr lang="en-US" dirty="0" err="1" smtClean="0"/>
              <a:t>qotishmalar</a:t>
            </a:r>
            <a:r>
              <a:rPr lang="en-US" dirty="0" smtClean="0"/>
              <a:t> 7050 </a:t>
            </a:r>
            <a:r>
              <a:rPr lang="en-US" dirty="0" err="1" smtClean="0"/>
              <a:t>va</a:t>
            </a:r>
            <a:r>
              <a:rPr lang="en-US" dirty="0" smtClean="0"/>
              <a:t> 7075 dir.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981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28" y="365125"/>
            <a:ext cx="8870043" cy="5916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448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542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Asbobsizlik po‘latlar va qattiq qotishmalar. Maxsus fizik xususiyatli qotishmalar. Alyuminiy va uning asosidagi qotishmalar.</vt:lpstr>
      <vt:lpstr>Alyuminiy va alyuminiy qotishmalari </vt:lpstr>
      <vt:lpstr>     Alyuminiy va alyuminiy qotishmalari </vt:lpstr>
      <vt:lpstr>Alyuminiy qotishmalarini aniqlash  </vt:lpstr>
      <vt:lpstr>Alyuminiy qotishmalarini aniqlash</vt:lpstr>
      <vt:lpstr>Alyuminiy qotishmalarini aniqlash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Alyuminiy va alyuminiy qotishmalari </dc:title>
  <dc:creator>Payvandlash</dc:creator>
  <cp:lastModifiedBy>Payvandlash</cp:lastModifiedBy>
  <cp:revision>3</cp:revision>
  <dcterms:created xsi:type="dcterms:W3CDTF">2021-09-11T07:58:40Z</dcterms:created>
  <dcterms:modified xsi:type="dcterms:W3CDTF">2022-01-19T12:17:38Z</dcterms:modified>
</cp:coreProperties>
</file>