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>
      <p:cViewPr>
        <p:scale>
          <a:sx n="100" d="100"/>
          <a:sy n="100" d="100"/>
        </p:scale>
        <p:origin x="122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2452-D823-4BAD-A44E-FAB5D53E118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51FC5-78B2-4A50-934F-DB95B9949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82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2452-D823-4BAD-A44E-FAB5D53E118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51FC5-78B2-4A50-934F-DB95B9949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114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2452-D823-4BAD-A44E-FAB5D53E118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51FC5-78B2-4A50-934F-DB95B9949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495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2452-D823-4BAD-A44E-FAB5D53E118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51FC5-78B2-4A50-934F-DB95B9949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56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2452-D823-4BAD-A44E-FAB5D53E118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51FC5-78B2-4A50-934F-DB95B9949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85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2452-D823-4BAD-A44E-FAB5D53E118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51FC5-78B2-4A50-934F-DB95B9949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72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2452-D823-4BAD-A44E-FAB5D53E118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51FC5-78B2-4A50-934F-DB95B9949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64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2452-D823-4BAD-A44E-FAB5D53E118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51FC5-78B2-4A50-934F-DB95B9949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89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2452-D823-4BAD-A44E-FAB5D53E118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51FC5-78B2-4A50-934F-DB95B9949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66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2452-D823-4BAD-A44E-FAB5D53E118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51FC5-78B2-4A50-934F-DB95B9949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28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2452-D823-4BAD-A44E-FAB5D53E118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51FC5-78B2-4A50-934F-DB95B9949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34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F2452-D823-4BAD-A44E-FAB5D53E1189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51FC5-78B2-4A50-934F-DB95B9949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15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9725" y="1057876"/>
            <a:ext cx="9144000" cy="205679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8054" y="1789714"/>
            <a:ext cx="9144000" cy="1655762"/>
          </a:xfrm>
        </p:spPr>
        <p:txBody>
          <a:bodyPr>
            <a:normAutofit fontScale="25000" lnSpcReduction="20000"/>
          </a:bodyPr>
          <a:lstStyle/>
          <a:p>
            <a:r>
              <a:rPr lang="ru-RU" b="1" i="1" dirty="0"/>
              <a:t> </a:t>
            </a:r>
            <a:endParaRPr lang="ru-RU" dirty="0"/>
          </a:p>
          <a:p>
            <a:r>
              <a:rPr lang="ru-RU" sz="9600" b="1" i="1" dirty="0"/>
              <a:t>Режа:</a:t>
            </a:r>
            <a:endParaRPr lang="ru-RU" sz="9600" dirty="0"/>
          </a:p>
          <a:p>
            <a:r>
              <a:rPr lang="ru-RU" sz="9600" b="1" i="1" dirty="0"/>
              <a:t> </a:t>
            </a:r>
            <a:endParaRPr lang="ru-RU" sz="9600" dirty="0"/>
          </a:p>
          <a:p>
            <a:r>
              <a:rPr lang="ru-RU" sz="9600" dirty="0"/>
              <a:t>  </a:t>
            </a:r>
          </a:p>
          <a:p>
            <a:r>
              <a:rPr lang="ru-RU" sz="9600" dirty="0"/>
              <a:t> </a:t>
            </a:r>
          </a:p>
          <a:p>
            <a:pPr lvl="0" algn="l"/>
            <a:r>
              <a:rPr lang="en-US" sz="9600" i="1" dirty="0" smtClean="0"/>
              <a:t>1.</a:t>
            </a:r>
            <a:r>
              <a:rPr lang="ru-RU" sz="9600" i="1" dirty="0" err="1" smtClean="0"/>
              <a:t>Аксонометрик</a:t>
            </a:r>
            <a:r>
              <a:rPr lang="ru-RU" sz="9600" i="1" dirty="0" smtClean="0"/>
              <a:t> </a:t>
            </a:r>
            <a:r>
              <a:rPr lang="ru-RU" sz="9600" i="1" dirty="0" err="1"/>
              <a:t>ўқлар</a:t>
            </a:r>
            <a:r>
              <a:rPr lang="ru-RU" sz="9600" i="1" dirty="0"/>
              <a:t> </a:t>
            </a:r>
            <a:r>
              <a:rPr lang="ru-RU" sz="9600" i="1" dirty="0" err="1"/>
              <a:t>ва</a:t>
            </a:r>
            <a:r>
              <a:rPr lang="ru-RU" sz="9600" i="1" dirty="0"/>
              <a:t> улар </a:t>
            </a:r>
            <a:r>
              <a:rPr lang="ru-RU" sz="9600" i="1" dirty="0" err="1"/>
              <a:t>бўйича</a:t>
            </a:r>
            <a:r>
              <a:rPr lang="ru-RU" sz="9600" i="1" dirty="0"/>
              <a:t> </a:t>
            </a:r>
            <a:r>
              <a:rPr lang="ru-RU" sz="9600" i="1" dirty="0" err="1"/>
              <a:t>ўзгариш</a:t>
            </a:r>
            <a:r>
              <a:rPr lang="ru-RU" sz="9600" i="1" dirty="0"/>
              <a:t> </a:t>
            </a:r>
            <a:r>
              <a:rPr lang="ru-RU" sz="9600" i="1" dirty="0" err="1"/>
              <a:t>коэффицентлари</a:t>
            </a:r>
            <a:r>
              <a:rPr lang="ru-RU" sz="9600" i="1" dirty="0"/>
              <a:t>. </a:t>
            </a:r>
            <a:endParaRPr lang="ru-RU" sz="9600" dirty="0"/>
          </a:p>
          <a:p>
            <a:pPr lvl="0" algn="l"/>
            <a:r>
              <a:rPr lang="en-US" sz="9600" i="1" dirty="0" smtClean="0"/>
              <a:t>2.</a:t>
            </a:r>
            <a:r>
              <a:rPr lang="ru-RU" sz="9600" i="1" dirty="0" err="1" smtClean="0"/>
              <a:t>Аксонометрик</a:t>
            </a:r>
            <a:r>
              <a:rPr lang="ru-RU" sz="9600" i="1" dirty="0" smtClean="0"/>
              <a:t> </a:t>
            </a:r>
            <a:r>
              <a:rPr lang="ru-RU" sz="9600" i="1" dirty="0" err="1"/>
              <a:t>масштаблар</a:t>
            </a:r>
            <a:r>
              <a:rPr lang="ru-RU" sz="9600" i="1" dirty="0"/>
              <a:t> </a:t>
            </a:r>
            <a:r>
              <a:rPr lang="ru-RU" sz="9600" i="1" dirty="0" err="1"/>
              <a:t>ва</a:t>
            </a:r>
            <a:r>
              <a:rPr lang="ru-RU" sz="9600" i="1" dirty="0"/>
              <a:t> </a:t>
            </a:r>
            <a:r>
              <a:rPr lang="ru-RU" sz="9600" i="1" dirty="0" err="1"/>
              <a:t>излар</a:t>
            </a:r>
            <a:r>
              <a:rPr lang="ru-RU" sz="9600" i="1" dirty="0"/>
              <a:t> </a:t>
            </a:r>
            <a:r>
              <a:rPr lang="ru-RU" sz="9600" i="1" dirty="0" err="1"/>
              <a:t>учбурчаги</a:t>
            </a:r>
            <a:r>
              <a:rPr lang="ru-RU" sz="9600" i="1" dirty="0"/>
              <a:t> </a:t>
            </a:r>
            <a:endParaRPr lang="ru-RU" sz="9600" dirty="0"/>
          </a:p>
          <a:p>
            <a:pPr lvl="0" algn="l"/>
            <a:r>
              <a:rPr lang="en-US" sz="9600" i="1" dirty="0" smtClean="0"/>
              <a:t>3.</a:t>
            </a:r>
            <a:r>
              <a:rPr lang="ru-RU" sz="9600" i="1" dirty="0" err="1" smtClean="0"/>
              <a:t>Аксонометриянинг</a:t>
            </a:r>
            <a:r>
              <a:rPr lang="ru-RU" sz="9600" i="1" dirty="0" smtClean="0"/>
              <a:t> </a:t>
            </a:r>
            <a:r>
              <a:rPr lang="ru-RU" sz="9600" i="1" dirty="0" err="1"/>
              <a:t>асосий</a:t>
            </a:r>
            <a:r>
              <a:rPr lang="ru-RU" sz="9600" i="1" dirty="0"/>
              <a:t> </a:t>
            </a:r>
            <a:r>
              <a:rPr lang="ru-RU" sz="9600" i="1" dirty="0" err="1"/>
              <a:t>теоремаси</a:t>
            </a:r>
            <a:endParaRPr lang="ru-RU" sz="9600" dirty="0"/>
          </a:p>
          <a:p>
            <a:pPr algn="l"/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/>
              <a:t>Аксонометрик</a:t>
            </a:r>
            <a:r>
              <a:rPr lang="ru-RU" b="1" dirty="0" smtClean="0"/>
              <a:t> </a:t>
            </a:r>
            <a:r>
              <a:rPr lang="ru-RU" b="1" dirty="0" err="1" smtClean="0"/>
              <a:t>проекциялар</a:t>
            </a:r>
            <a:r>
              <a:rPr lang="ru-RU" b="1" dirty="0" smtClean="0"/>
              <a:t> 3 </a:t>
            </a:r>
            <a:r>
              <a:rPr lang="ru-RU" b="1" dirty="0" err="1" smtClean="0"/>
              <a:t>турга</a:t>
            </a:r>
            <a:r>
              <a:rPr lang="ru-RU" b="1" dirty="0" smtClean="0"/>
              <a:t> </a:t>
            </a:r>
            <a:r>
              <a:rPr lang="ru-RU" b="1" dirty="0" err="1" smtClean="0"/>
              <a:t>бўлинади</a:t>
            </a:r>
            <a:r>
              <a:rPr lang="ru-RU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49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0" y="0"/>
            <a:ext cx="10515600" cy="1325563"/>
          </a:xfrm>
        </p:spPr>
        <p:txBody>
          <a:bodyPr/>
          <a:lstStyle/>
          <a:p>
            <a:r>
              <a:rPr lang="ru-RU" dirty="0" err="1" smtClean="0"/>
              <a:t>Аксонометрик</a:t>
            </a:r>
            <a:r>
              <a:rPr lang="ru-RU" dirty="0" smtClean="0"/>
              <a:t> </a:t>
            </a:r>
            <a:r>
              <a:rPr lang="ru-RU" dirty="0" err="1" smtClean="0"/>
              <a:t>проекциялар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" y="1101725"/>
            <a:ext cx="10922000" cy="4351338"/>
          </a:xfrm>
        </p:spPr>
        <p:txBody>
          <a:bodyPr>
            <a:noAutofit/>
          </a:bodyPr>
          <a:lstStyle/>
          <a:p>
            <a:r>
              <a:rPr lang="ru-RU" sz="2000" dirty="0" err="1">
                <a:solidFill>
                  <a:srgbClr val="0070C0"/>
                </a:solidFill>
              </a:rPr>
              <a:t>Маълумки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>
                <a:solidFill>
                  <a:srgbClr val="0070C0"/>
                </a:solidFill>
              </a:rPr>
              <a:t>ортогонал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проекциялаш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усулида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тузилган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чизмаларда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қирқим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ва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кесимлардан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фойдаланиб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буюмнинг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ички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ва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ташқи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кўринишини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етарлича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аниқлаш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мумкин</a:t>
            </a:r>
            <a:r>
              <a:rPr lang="ru-RU" sz="2000" dirty="0">
                <a:solidFill>
                  <a:srgbClr val="0070C0"/>
                </a:solidFill>
              </a:rPr>
              <a:t>. </a:t>
            </a:r>
            <a:r>
              <a:rPr lang="ru-RU" sz="2000" dirty="0" err="1">
                <a:solidFill>
                  <a:srgbClr val="0070C0"/>
                </a:solidFill>
              </a:rPr>
              <a:t>Аммо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ортогонал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проекциялардаги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чизмалар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хар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қандай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мутахассис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учун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етарли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яққолликка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эга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бўлмайди</a:t>
            </a:r>
            <a:r>
              <a:rPr lang="ru-RU" sz="2000" dirty="0">
                <a:solidFill>
                  <a:srgbClr val="0070C0"/>
                </a:solidFill>
              </a:rPr>
              <a:t>. </a:t>
            </a:r>
            <a:r>
              <a:rPr lang="ru-RU" sz="2000" dirty="0" err="1">
                <a:solidFill>
                  <a:srgbClr val="0070C0"/>
                </a:solidFill>
              </a:rPr>
              <a:t>Айниқса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мураккаб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буюмлар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>
                <a:solidFill>
                  <a:srgbClr val="0070C0"/>
                </a:solidFill>
              </a:rPr>
              <a:t>масалан</a:t>
            </a:r>
            <a:r>
              <a:rPr lang="ru-RU" sz="2000" dirty="0">
                <a:solidFill>
                  <a:srgbClr val="0070C0"/>
                </a:solidFill>
              </a:rPr>
              <a:t>, машина </a:t>
            </a:r>
            <a:r>
              <a:rPr lang="ru-RU" sz="2000" dirty="0" err="1">
                <a:solidFill>
                  <a:srgbClr val="0070C0"/>
                </a:solidFill>
              </a:rPr>
              <a:t>деталлари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ва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қурилишда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ишлатиладиган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турли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конструкцияларнинг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ортогонал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чизмаларига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кўра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уларнинг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фазовий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шаклларини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тасаввур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қилиш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қийин</a:t>
            </a:r>
            <a:r>
              <a:rPr lang="ru-RU" sz="2000" dirty="0">
                <a:solidFill>
                  <a:srgbClr val="0070C0"/>
                </a:solidFill>
              </a:rPr>
              <a:t>. </a:t>
            </a:r>
            <a:r>
              <a:rPr lang="ru-RU" sz="2000" dirty="0" err="1">
                <a:solidFill>
                  <a:srgbClr val="0070C0"/>
                </a:solidFill>
              </a:rPr>
              <a:t>Бундай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холларда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буюм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чизмасини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унинг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яққол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тасвири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билан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тўлдириш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эхтиёжи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туғилади</a:t>
            </a:r>
            <a:r>
              <a:rPr lang="ru-RU" sz="2000" dirty="0">
                <a:solidFill>
                  <a:srgbClr val="0070C0"/>
                </a:solidFill>
              </a:rPr>
              <a:t>.</a:t>
            </a:r>
          </a:p>
          <a:p>
            <a:r>
              <a:rPr lang="ru-RU" sz="2000" dirty="0" err="1">
                <a:solidFill>
                  <a:srgbClr val="0070C0"/>
                </a:solidFill>
              </a:rPr>
              <a:t>Бундай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тасвирлар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аксонометрик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тасвирлар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бўла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олади</a:t>
            </a:r>
            <a:r>
              <a:rPr lang="ru-RU" sz="2000" dirty="0">
                <a:solidFill>
                  <a:srgbClr val="0070C0"/>
                </a:solidFill>
              </a:rPr>
              <a:t>. </a:t>
            </a:r>
            <a:r>
              <a:rPr lang="ru-RU" sz="2000" dirty="0" err="1">
                <a:solidFill>
                  <a:srgbClr val="0070C0"/>
                </a:solidFill>
              </a:rPr>
              <a:t>Лекин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аксонометрик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проекцияларнинг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хаммаси</a:t>
            </a:r>
            <a:r>
              <a:rPr lang="ru-RU" sz="2000" dirty="0">
                <a:solidFill>
                  <a:srgbClr val="0070C0"/>
                </a:solidFill>
              </a:rPr>
              <a:t> хам </a:t>
            </a:r>
            <a:r>
              <a:rPr lang="ru-RU" sz="2000" dirty="0" err="1">
                <a:solidFill>
                  <a:srgbClr val="0070C0"/>
                </a:solidFill>
              </a:rPr>
              <a:t>яққол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бўлавермайди</a:t>
            </a:r>
            <a:r>
              <a:rPr lang="ru-RU" sz="2000" dirty="0">
                <a:solidFill>
                  <a:srgbClr val="0070C0"/>
                </a:solidFill>
              </a:rPr>
              <a:t>. </a:t>
            </a:r>
            <a:r>
              <a:rPr lang="ru-RU" sz="2000" dirty="0" err="1">
                <a:solidFill>
                  <a:srgbClr val="0070C0"/>
                </a:solidFill>
              </a:rPr>
              <a:t>Яққоллик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проекциялаш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йўналиши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ва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проекциялар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текислигиниг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вазиятларига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боғлиқ</a:t>
            </a:r>
            <a:r>
              <a:rPr lang="ru-RU" sz="2000" dirty="0">
                <a:solidFill>
                  <a:srgbClr val="0070C0"/>
                </a:solidFill>
              </a:rPr>
              <a:t>. </a:t>
            </a:r>
            <a:r>
              <a:rPr lang="ru-RU" sz="2000" dirty="0" err="1">
                <a:solidFill>
                  <a:srgbClr val="0070C0"/>
                </a:solidFill>
              </a:rPr>
              <a:t>Аксонометрик</a:t>
            </a:r>
            <a:r>
              <a:rPr lang="ru-RU" sz="2000" dirty="0">
                <a:solidFill>
                  <a:srgbClr val="0070C0"/>
                </a:solidFill>
              </a:rPr>
              <a:t> проекция </a:t>
            </a:r>
            <a:r>
              <a:rPr lang="ru-RU" sz="2000" dirty="0" err="1">
                <a:solidFill>
                  <a:srgbClr val="0070C0"/>
                </a:solidFill>
              </a:rPr>
              <a:t>қисқача</a:t>
            </a:r>
            <a:r>
              <a:rPr lang="ru-RU" sz="2000" dirty="0">
                <a:solidFill>
                  <a:srgbClr val="0070C0"/>
                </a:solidFill>
              </a:rPr>
              <a:t> аксонометрия </a:t>
            </a:r>
            <a:r>
              <a:rPr lang="ru-RU" sz="2000" dirty="0" err="1">
                <a:solidFill>
                  <a:srgbClr val="0070C0"/>
                </a:solidFill>
              </a:rPr>
              <a:t>дейилади</a:t>
            </a:r>
            <a:r>
              <a:rPr lang="ru-RU" sz="2000" dirty="0">
                <a:solidFill>
                  <a:srgbClr val="0070C0"/>
                </a:solidFill>
              </a:rPr>
              <a:t> (аксонометрия </a:t>
            </a:r>
            <a:r>
              <a:rPr lang="ru-RU" sz="2000" dirty="0" err="1">
                <a:solidFill>
                  <a:srgbClr val="0070C0"/>
                </a:solidFill>
              </a:rPr>
              <a:t>грекча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сўз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бўлиб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en-US" sz="2000" dirty="0">
                <a:solidFill>
                  <a:srgbClr val="0070C0"/>
                </a:solidFill>
              </a:rPr>
              <a:t>axon</a:t>
            </a:r>
            <a:r>
              <a:rPr lang="ru-RU" sz="2000" dirty="0">
                <a:solidFill>
                  <a:srgbClr val="0070C0"/>
                </a:solidFill>
              </a:rPr>
              <a:t>-</a:t>
            </a:r>
            <a:r>
              <a:rPr lang="ru-RU" sz="2000" dirty="0" err="1">
                <a:solidFill>
                  <a:srgbClr val="0070C0"/>
                </a:solidFill>
              </a:rPr>
              <a:t>ўқ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en-US" sz="2000" dirty="0" err="1">
                <a:solidFill>
                  <a:srgbClr val="0070C0"/>
                </a:solidFill>
              </a:rPr>
              <a:t>metrein</a:t>
            </a:r>
            <a:r>
              <a:rPr lang="ru-RU" sz="2000" dirty="0">
                <a:solidFill>
                  <a:srgbClr val="0070C0"/>
                </a:solidFill>
              </a:rPr>
              <a:t>-</a:t>
            </a:r>
            <a:r>
              <a:rPr lang="ru-RU" sz="2000" dirty="0" err="1">
                <a:solidFill>
                  <a:srgbClr val="0070C0"/>
                </a:solidFill>
              </a:rPr>
              <a:t>ўлчайман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 err="1">
                <a:solidFill>
                  <a:srgbClr val="0070C0"/>
                </a:solidFill>
              </a:rPr>
              <a:t>яхни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ўқлар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бўйича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ўлчаш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деган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ма</a:t>
            </a:r>
            <a:r>
              <a:rPr lang="en-US" sz="2000" dirty="0">
                <a:solidFill>
                  <a:srgbClr val="0070C0"/>
                </a:solidFill>
              </a:rPr>
              <a:t>o</a:t>
            </a:r>
            <a:r>
              <a:rPr lang="ru-RU" sz="2000" dirty="0" err="1">
                <a:solidFill>
                  <a:srgbClr val="0070C0"/>
                </a:solidFill>
              </a:rPr>
              <a:t>нони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билдиради</a:t>
            </a:r>
            <a:r>
              <a:rPr lang="ru-RU" sz="2000" dirty="0">
                <a:solidFill>
                  <a:srgbClr val="0070C0"/>
                </a:solidFill>
              </a:rPr>
              <a:t>). Декарт </a:t>
            </a:r>
            <a:r>
              <a:rPr lang="ru-RU" sz="2000" dirty="0" err="1">
                <a:solidFill>
                  <a:srgbClr val="0070C0"/>
                </a:solidFill>
              </a:rPr>
              <a:t>координатлар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системасида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жойлаштирилган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буюмнинг</a:t>
            </a:r>
            <a:r>
              <a:rPr lang="ru-RU" sz="2000" dirty="0">
                <a:solidFill>
                  <a:srgbClr val="0070C0"/>
                </a:solidFill>
              </a:rPr>
              <a:t> шу система </a:t>
            </a:r>
            <a:r>
              <a:rPr lang="ru-RU" sz="2000" dirty="0" err="1">
                <a:solidFill>
                  <a:srgbClr val="0070C0"/>
                </a:solidFill>
              </a:rPr>
              <a:t>билан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биргаликда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берилган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</a:rPr>
              <a:t>S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йўналиш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бўйича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бирор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i="1" dirty="0">
                <a:solidFill>
                  <a:srgbClr val="0070C0"/>
                </a:solidFill>
              </a:rPr>
              <a:t>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текисликда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бажарилган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параллел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проекцияси</a:t>
            </a:r>
            <a:r>
              <a:rPr lang="ru-RU" sz="2000" dirty="0">
                <a:solidFill>
                  <a:srgbClr val="0070C0"/>
                </a:solidFill>
              </a:rPr>
              <a:t> аксонометрия </a:t>
            </a:r>
            <a:r>
              <a:rPr lang="ru-RU" sz="2000" dirty="0" err="1">
                <a:solidFill>
                  <a:srgbClr val="0070C0"/>
                </a:solidFill>
              </a:rPr>
              <a:t>деб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аталади</a:t>
            </a:r>
            <a:r>
              <a:rPr lang="ru-RU" sz="2000" dirty="0">
                <a:solidFill>
                  <a:srgbClr val="0070C0"/>
                </a:solidFill>
              </a:rPr>
              <a:t>. </a:t>
            </a:r>
            <a:r>
              <a:rPr lang="ru-RU" sz="2000" i="1" dirty="0">
                <a:solidFill>
                  <a:srgbClr val="0070C0"/>
                </a:solidFill>
              </a:rPr>
              <a:t>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текислик</a:t>
            </a:r>
            <a:r>
              <a:rPr lang="ru-RU" sz="2000" dirty="0">
                <a:solidFill>
                  <a:srgbClr val="0070C0"/>
                </a:solidFill>
              </a:rPr>
              <a:t> аксонометрия </a:t>
            </a:r>
            <a:r>
              <a:rPr lang="ru-RU" sz="2000" dirty="0" err="1">
                <a:solidFill>
                  <a:srgbClr val="0070C0"/>
                </a:solidFill>
              </a:rPr>
              <a:t>текислиги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дейилади</a:t>
            </a:r>
            <a:r>
              <a:rPr lang="ru-RU" sz="2000" dirty="0">
                <a:solidFill>
                  <a:srgbClr val="0070C0"/>
                </a:solidFill>
              </a:rPr>
              <a:t> (157-шакл).</a:t>
            </a:r>
          </a:p>
          <a:p>
            <a:r>
              <a:rPr lang="ru-RU" sz="2000" dirty="0" err="1">
                <a:solidFill>
                  <a:srgbClr val="0070C0"/>
                </a:solidFill>
              </a:rPr>
              <a:t>Параллел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аксонометрик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проекциялар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тўғри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бурчакли</a:t>
            </a:r>
            <a:r>
              <a:rPr lang="ru-RU" sz="2000" dirty="0">
                <a:solidFill>
                  <a:srgbClr val="0070C0"/>
                </a:solidFill>
              </a:rPr>
              <a:t> (</a:t>
            </a:r>
            <a:r>
              <a:rPr lang="en-US" sz="2000" dirty="0">
                <a:solidFill>
                  <a:srgbClr val="0070C0"/>
                </a:solidFill>
              </a:rPr>
              <a:t>S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проекциялаш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йўналиш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билан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i="1" dirty="0">
                <a:solidFill>
                  <a:srgbClr val="0070C0"/>
                </a:solidFill>
              </a:rPr>
              <a:t>Р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текислик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орасидаги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бурчак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>
                <a:solidFill>
                  <a:srgbClr val="0070C0"/>
                </a:solidFill>
                <a:sym typeface="Symbol" panose="05050102010706020507" pitchFamily="18" charset="2"/>
              </a:rPr>
              <a:t></a:t>
            </a:r>
            <a:r>
              <a:rPr lang="ru-RU" sz="2000" baseline="30000" dirty="0">
                <a:solidFill>
                  <a:srgbClr val="0070C0"/>
                </a:solidFill>
              </a:rPr>
              <a:t>0</a:t>
            </a:r>
            <a:r>
              <a:rPr lang="ru-RU" sz="2000" dirty="0">
                <a:solidFill>
                  <a:srgbClr val="0070C0"/>
                </a:solidFill>
              </a:rPr>
              <a:t>=90</a:t>
            </a:r>
            <a:r>
              <a:rPr lang="ru-RU" sz="2000" baseline="30000" dirty="0">
                <a:solidFill>
                  <a:srgbClr val="0070C0"/>
                </a:solidFill>
              </a:rPr>
              <a:t>0 </a:t>
            </a:r>
            <a:r>
              <a:rPr lang="ru-RU" sz="2000" dirty="0" err="1">
                <a:solidFill>
                  <a:srgbClr val="0070C0"/>
                </a:solidFill>
              </a:rPr>
              <a:t>бўлган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хол</a:t>
            </a:r>
            <a:r>
              <a:rPr lang="ru-RU" sz="2000" dirty="0">
                <a:solidFill>
                  <a:srgbClr val="0070C0"/>
                </a:solidFill>
              </a:rPr>
              <a:t>) </a:t>
            </a:r>
            <a:r>
              <a:rPr lang="ru-RU" sz="2000" dirty="0" err="1">
                <a:solidFill>
                  <a:srgbClr val="0070C0"/>
                </a:solidFill>
              </a:rPr>
              <a:t>ва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қийшиқ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бурчакли</a:t>
            </a:r>
            <a:r>
              <a:rPr lang="ru-RU" sz="2000" dirty="0">
                <a:solidFill>
                  <a:srgbClr val="0070C0"/>
                </a:solidFill>
              </a:rPr>
              <a:t> (0</a:t>
            </a:r>
            <a:r>
              <a:rPr lang="ru-RU" sz="2000" baseline="30000" dirty="0">
                <a:solidFill>
                  <a:srgbClr val="0070C0"/>
                </a:solidFill>
              </a:rPr>
              <a:t>0</a:t>
            </a:r>
            <a:r>
              <a:rPr lang="ru-RU" sz="2000" dirty="0">
                <a:solidFill>
                  <a:srgbClr val="0070C0"/>
                </a:solidFill>
              </a:rPr>
              <a:t>&lt;</a:t>
            </a:r>
            <a:r>
              <a:rPr lang="ru-RU" sz="2000" dirty="0">
                <a:solidFill>
                  <a:srgbClr val="0070C0"/>
                </a:solidFill>
                <a:sym typeface="Symbol" panose="05050102010706020507" pitchFamily="18" charset="2"/>
              </a:rPr>
              <a:t></a:t>
            </a:r>
            <a:r>
              <a:rPr lang="ru-RU" sz="2000" baseline="30000" dirty="0">
                <a:solidFill>
                  <a:srgbClr val="0070C0"/>
                </a:solidFill>
              </a:rPr>
              <a:t>0</a:t>
            </a:r>
            <a:r>
              <a:rPr lang="ru-RU" sz="2000" dirty="0">
                <a:solidFill>
                  <a:srgbClr val="0070C0"/>
                </a:solidFill>
              </a:rPr>
              <a:t>&lt;90</a:t>
            </a:r>
            <a:r>
              <a:rPr lang="ru-RU" sz="2000" baseline="30000" dirty="0">
                <a:solidFill>
                  <a:srgbClr val="0070C0"/>
                </a:solidFill>
              </a:rPr>
              <a:t>0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бўлган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холлар</a:t>
            </a:r>
            <a:r>
              <a:rPr lang="ru-RU" sz="2000" dirty="0">
                <a:solidFill>
                  <a:srgbClr val="0070C0"/>
                </a:solidFill>
              </a:rPr>
              <a:t>) </a:t>
            </a:r>
            <a:r>
              <a:rPr lang="ru-RU" sz="2000" dirty="0" err="1">
                <a:solidFill>
                  <a:srgbClr val="0070C0"/>
                </a:solidFill>
              </a:rPr>
              <a:t>бўлиши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мумкин</a:t>
            </a:r>
            <a:r>
              <a:rPr lang="ru-RU" sz="2000" dirty="0">
                <a:solidFill>
                  <a:srgbClr val="0070C0"/>
                </a:solidFill>
              </a:rPr>
              <a:t>.</a:t>
            </a:r>
          </a:p>
          <a:p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717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447675"/>
            <a:ext cx="10515600" cy="1325563"/>
          </a:xfrm>
        </p:spPr>
        <p:txBody>
          <a:bodyPr/>
          <a:lstStyle/>
          <a:p>
            <a:pPr algn="ctr"/>
            <a:r>
              <a:rPr lang="ru-RU" dirty="0" err="1" smtClean="0"/>
              <a:t>Аксонометрик</a:t>
            </a:r>
            <a:r>
              <a:rPr lang="ru-RU" dirty="0" smtClean="0"/>
              <a:t> </a:t>
            </a:r>
            <a:r>
              <a:rPr lang="ru-RU" dirty="0" err="1" smtClean="0"/>
              <a:t>проекциялар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500" y="1000125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Ихтиёрий</a:t>
            </a:r>
            <a:r>
              <a:rPr lang="ru-RU" dirty="0"/>
              <a:t> </a:t>
            </a:r>
            <a:r>
              <a:rPr lang="ru-RU" dirty="0" err="1"/>
              <a:t>фигуранинг</a:t>
            </a:r>
            <a:r>
              <a:rPr lang="ru-RU" dirty="0"/>
              <a:t> </a:t>
            </a:r>
            <a:r>
              <a:rPr lang="ru-RU" dirty="0" err="1"/>
              <a:t>аксонометрик</a:t>
            </a:r>
            <a:r>
              <a:rPr lang="ru-RU" dirty="0"/>
              <a:t> </a:t>
            </a:r>
            <a:r>
              <a:rPr lang="ru-RU" dirty="0" err="1"/>
              <a:t>проекциясини</a:t>
            </a:r>
            <a:r>
              <a:rPr lang="ru-RU" dirty="0"/>
              <a:t> </a:t>
            </a:r>
            <a:r>
              <a:rPr lang="ru-RU" dirty="0" err="1"/>
              <a:t>ясаш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шу </a:t>
            </a:r>
            <a:r>
              <a:rPr lang="ru-RU" dirty="0" err="1"/>
              <a:t>фигуранинг</a:t>
            </a:r>
            <a:r>
              <a:rPr lang="ru-RU" dirty="0"/>
              <a:t> </a:t>
            </a:r>
            <a:r>
              <a:rPr lang="ru-RU" dirty="0" err="1"/>
              <a:t>ўзини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унинг</a:t>
            </a:r>
            <a:r>
              <a:rPr lang="ru-RU" dirty="0"/>
              <a:t> </a:t>
            </a:r>
            <a:r>
              <a:rPr lang="ru-RU" dirty="0" err="1"/>
              <a:t>ортогонал</a:t>
            </a:r>
            <a:r>
              <a:rPr lang="ru-RU" dirty="0"/>
              <a:t> </a:t>
            </a:r>
            <a:r>
              <a:rPr lang="ru-RU" dirty="0" err="1"/>
              <a:t>проекцияларидан</a:t>
            </a:r>
            <a:r>
              <a:rPr lang="ru-RU" dirty="0"/>
              <a:t> </a:t>
            </a:r>
            <a:r>
              <a:rPr lang="ru-RU" dirty="0" err="1"/>
              <a:t>бирини</a:t>
            </a:r>
            <a:r>
              <a:rPr lang="ru-RU" dirty="0"/>
              <a:t> </a:t>
            </a:r>
            <a:r>
              <a:rPr lang="ru-RU" dirty="0" err="1"/>
              <a:t>аксонометрик</a:t>
            </a:r>
            <a:r>
              <a:rPr lang="ru-RU" dirty="0"/>
              <a:t> </a:t>
            </a:r>
            <a:r>
              <a:rPr lang="ru-RU" dirty="0" err="1"/>
              <a:t>проекциялари</a:t>
            </a:r>
            <a:r>
              <a:rPr lang="ru-RU" dirty="0"/>
              <a:t> </a:t>
            </a:r>
            <a:r>
              <a:rPr lang="ru-RU" dirty="0" err="1"/>
              <a:t>текислигига</a:t>
            </a:r>
            <a:r>
              <a:rPr lang="ru-RU" dirty="0"/>
              <a:t> </a:t>
            </a:r>
            <a:r>
              <a:rPr lang="ru-RU" dirty="0" err="1"/>
              <a:t>проекциялаш</a:t>
            </a:r>
            <a:r>
              <a:rPr lang="ru-RU" dirty="0"/>
              <a:t> </a:t>
            </a:r>
            <a:r>
              <a:rPr lang="ru-RU" dirty="0" err="1"/>
              <a:t>етарлидир</a:t>
            </a:r>
            <a:r>
              <a:rPr lang="ru-RU" dirty="0"/>
              <a:t>.</a:t>
            </a:r>
          </a:p>
          <a:p>
            <a:r>
              <a:rPr lang="ru-RU" dirty="0" err="1"/>
              <a:t>Масалан</a:t>
            </a:r>
            <a:r>
              <a:rPr lang="ru-RU" dirty="0"/>
              <a:t>, А </a:t>
            </a:r>
            <a:r>
              <a:rPr lang="ru-RU" dirty="0" err="1"/>
              <a:t>нуқта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бирга</a:t>
            </a:r>
            <a:r>
              <a:rPr lang="ru-RU" dirty="0"/>
              <a:t> </a:t>
            </a:r>
            <a:r>
              <a:rPr lang="ru-RU" dirty="0" err="1"/>
              <a:t>унинг</a:t>
            </a:r>
            <a:r>
              <a:rPr lang="ru-RU" dirty="0"/>
              <a:t> </a:t>
            </a:r>
            <a:r>
              <a:rPr lang="ru-RU" dirty="0" err="1"/>
              <a:t>ортогонал</a:t>
            </a:r>
            <a:r>
              <a:rPr lang="ru-RU" dirty="0"/>
              <a:t> </a:t>
            </a:r>
            <a:r>
              <a:rPr lang="ru-RU" dirty="0" err="1"/>
              <a:t>проекцияларидан</a:t>
            </a:r>
            <a:r>
              <a:rPr lang="ru-RU" dirty="0"/>
              <a:t> </a:t>
            </a:r>
            <a:r>
              <a:rPr lang="ru-RU" dirty="0" err="1"/>
              <a:t>бири</a:t>
            </a:r>
            <a:r>
              <a:rPr lang="ru-RU" dirty="0"/>
              <a:t> А’ (</a:t>
            </a:r>
            <a:r>
              <a:rPr lang="ru-RU" dirty="0" err="1"/>
              <a:t>горизонтал</a:t>
            </a:r>
            <a:r>
              <a:rPr lang="ru-RU" dirty="0"/>
              <a:t> </a:t>
            </a:r>
            <a:r>
              <a:rPr lang="ru-RU" dirty="0" err="1"/>
              <a:t>проекцияси</a:t>
            </a:r>
            <a:r>
              <a:rPr lang="ru-RU" dirty="0"/>
              <a:t>) </a:t>
            </a:r>
            <a:r>
              <a:rPr lang="ru-RU" dirty="0" err="1"/>
              <a:t>нуқтанинг</a:t>
            </a:r>
            <a:r>
              <a:rPr lang="ru-RU" dirty="0"/>
              <a:t> </a:t>
            </a:r>
            <a:r>
              <a:rPr lang="ru-RU" i="1" dirty="0"/>
              <a:t>Р</a:t>
            </a:r>
            <a:r>
              <a:rPr lang="ru-RU" dirty="0"/>
              <a:t> аксонометрия </a:t>
            </a:r>
            <a:r>
              <a:rPr lang="ru-RU" dirty="0" err="1"/>
              <a:t>текислигига</a:t>
            </a:r>
            <a:r>
              <a:rPr lang="ru-RU" dirty="0"/>
              <a:t> </a:t>
            </a:r>
            <a:r>
              <a:rPr lang="ru-RU" dirty="0" err="1"/>
              <a:t>проекцияланиш</a:t>
            </a:r>
            <a:r>
              <a:rPr lang="ru-RU" dirty="0"/>
              <a:t> 157-шаклда </a:t>
            </a:r>
            <a:r>
              <a:rPr lang="ru-RU" dirty="0" err="1"/>
              <a:t>тасвирланган</a:t>
            </a:r>
            <a:r>
              <a:rPr lang="ru-RU" dirty="0"/>
              <a:t>. </a:t>
            </a:r>
            <a:r>
              <a:rPr lang="ru-RU" dirty="0" err="1"/>
              <a:t>Бу</a:t>
            </a:r>
            <a:r>
              <a:rPr lang="ru-RU" dirty="0"/>
              <a:t> </a:t>
            </a:r>
            <a:r>
              <a:rPr lang="ru-RU" dirty="0" err="1"/>
              <a:t>ерда</a:t>
            </a:r>
            <a:r>
              <a:rPr lang="ru-RU" dirty="0"/>
              <a:t> А</a:t>
            </a:r>
            <a:r>
              <a:rPr lang="ru-RU" baseline="-25000" dirty="0"/>
              <a:t>А</a:t>
            </a:r>
            <a:r>
              <a:rPr lang="ru-RU" dirty="0"/>
              <a:t>-А </a:t>
            </a:r>
            <a:r>
              <a:rPr lang="ru-RU" dirty="0" err="1"/>
              <a:t>нуқтанинг</a:t>
            </a:r>
            <a:r>
              <a:rPr lang="ru-RU" dirty="0"/>
              <a:t> </a:t>
            </a:r>
            <a:r>
              <a:rPr lang="ru-RU" dirty="0" err="1"/>
              <a:t>аксонометрик</a:t>
            </a:r>
            <a:r>
              <a:rPr lang="ru-RU" dirty="0"/>
              <a:t> </a:t>
            </a:r>
            <a:r>
              <a:rPr lang="ru-RU" dirty="0" err="1"/>
              <a:t>проекцияси</a:t>
            </a:r>
            <a:r>
              <a:rPr lang="ru-RU" dirty="0"/>
              <a:t> </a:t>
            </a:r>
            <a:r>
              <a:rPr lang="ru-RU" dirty="0" err="1"/>
              <a:t>дейилади</a:t>
            </a:r>
            <a:r>
              <a:rPr lang="ru-RU" dirty="0"/>
              <a:t>. А’</a:t>
            </a:r>
            <a:r>
              <a:rPr lang="ru-RU" baseline="-25000" dirty="0"/>
              <a:t>А</a:t>
            </a:r>
            <a:r>
              <a:rPr lang="ru-RU" dirty="0"/>
              <a:t> </a:t>
            </a:r>
            <a:r>
              <a:rPr lang="ru-RU" dirty="0" err="1"/>
              <a:t>нуқта</a:t>
            </a:r>
            <a:r>
              <a:rPr lang="ru-RU" dirty="0"/>
              <a:t> </a:t>
            </a:r>
            <a:r>
              <a:rPr lang="ru-RU" dirty="0" err="1"/>
              <a:t>эса</a:t>
            </a:r>
            <a:r>
              <a:rPr lang="ru-RU" dirty="0"/>
              <a:t> А </a:t>
            </a:r>
            <a:r>
              <a:rPr lang="ru-RU" dirty="0" err="1"/>
              <a:t>нуқтанинг</a:t>
            </a:r>
            <a:r>
              <a:rPr lang="ru-RU" dirty="0"/>
              <a:t> </a:t>
            </a:r>
            <a:r>
              <a:rPr lang="ru-RU" dirty="0" err="1"/>
              <a:t>иккиламчи</a:t>
            </a:r>
            <a:r>
              <a:rPr lang="ru-RU" dirty="0"/>
              <a:t> </a:t>
            </a:r>
            <a:r>
              <a:rPr lang="ru-RU" dirty="0" err="1"/>
              <a:t>проекцияси</a:t>
            </a:r>
            <a:r>
              <a:rPr lang="ru-RU" dirty="0"/>
              <a:t> </a:t>
            </a:r>
            <a:r>
              <a:rPr lang="ru-RU" dirty="0" err="1"/>
              <a:t>деб</a:t>
            </a:r>
            <a:r>
              <a:rPr lang="ru-RU" dirty="0"/>
              <a:t> </a:t>
            </a:r>
            <a:r>
              <a:rPr lang="ru-RU" dirty="0" err="1"/>
              <a:t>юритилади</a:t>
            </a:r>
            <a:r>
              <a:rPr lang="ru-RU" dirty="0"/>
              <a:t>. 461-шаклдаги </a:t>
            </a:r>
            <a:r>
              <a:rPr lang="ru-RU" dirty="0" err="1"/>
              <a:t>ОА</a:t>
            </a:r>
            <a:r>
              <a:rPr lang="ru-RU" baseline="-25000" dirty="0" err="1"/>
              <a:t>х</a:t>
            </a:r>
            <a:r>
              <a:rPr lang="ru-RU" dirty="0" err="1"/>
              <a:t>А’А</a:t>
            </a:r>
            <a:r>
              <a:rPr lang="ru-RU" dirty="0"/>
              <a:t> </a:t>
            </a:r>
            <a:r>
              <a:rPr lang="ru-RU" dirty="0" err="1"/>
              <a:t>синиқ</a:t>
            </a:r>
            <a:r>
              <a:rPr lang="ru-RU" dirty="0"/>
              <a:t> </a:t>
            </a:r>
            <a:r>
              <a:rPr lang="ru-RU" dirty="0" err="1"/>
              <a:t>чизиқ</a:t>
            </a:r>
            <a:r>
              <a:rPr lang="ru-RU" dirty="0"/>
              <a:t> А </a:t>
            </a:r>
            <a:r>
              <a:rPr lang="ru-RU" dirty="0" err="1"/>
              <a:t>нуқтанинг</a:t>
            </a:r>
            <a:r>
              <a:rPr lang="ru-RU" dirty="0"/>
              <a:t> </a:t>
            </a:r>
            <a:r>
              <a:rPr lang="en-US" dirty="0"/>
              <a:t>XY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en-US" dirty="0"/>
              <a:t>Z</a:t>
            </a:r>
            <a:r>
              <a:rPr lang="ru-RU" dirty="0"/>
              <a:t> </a:t>
            </a:r>
            <a:r>
              <a:rPr lang="ru-RU" dirty="0" err="1"/>
              <a:t>координаталарининг</a:t>
            </a:r>
            <a:r>
              <a:rPr lang="ru-RU" dirty="0"/>
              <a:t> </a:t>
            </a:r>
            <a:r>
              <a:rPr lang="ru-RU" dirty="0" err="1"/>
              <a:t>йиғиндисидан</a:t>
            </a:r>
            <a:r>
              <a:rPr lang="ru-RU" dirty="0"/>
              <a:t> </a:t>
            </a:r>
            <a:r>
              <a:rPr lang="ru-RU" dirty="0" err="1"/>
              <a:t>иборат</a:t>
            </a:r>
            <a:r>
              <a:rPr lang="ru-RU" dirty="0"/>
              <a:t> </a:t>
            </a:r>
            <a:r>
              <a:rPr lang="ru-RU" dirty="0" err="1"/>
              <a:t>бўлганлиги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координаталар</a:t>
            </a:r>
            <a:r>
              <a:rPr lang="ru-RU" dirty="0"/>
              <a:t> </a:t>
            </a:r>
            <a:r>
              <a:rPr lang="ru-RU" dirty="0" err="1"/>
              <a:t>синиқ</a:t>
            </a:r>
            <a:r>
              <a:rPr lang="ru-RU" dirty="0"/>
              <a:t> </a:t>
            </a:r>
            <a:r>
              <a:rPr lang="ru-RU" dirty="0" err="1"/>
              <a:t>чизиғи</a:t>
            </a:r>
            <a:r>
              <a:rPr lang="ru-RU" dirty="0"/>
              <a:t> </a:t>
            </a:r>
            <a:r>
              <a:rPr lang="ru-RU" dirty="0" err="1"/>
              <a:t>дейилади</a:t>
            </a:r>
            <a:r>
              <a:rPr lang="ru-RU" dirty="0"/>
              <a:t>. </a:t>
            </a:r>
            <a:r>
              <a:rPr lang="ru-RU" dirty="0" err="1"/>
              <a:t>Унинг</a:t>
            </a:r>
            <a:r>
              <a:rPr lang="ru-RU" dirty="0"/>
              <a:t> </a:t>
            </a:r>
            <a:r>
              <a:rPr lang="ru-RU" dirty="0" err="1"/>
              <a:t>аксонометрик</a:t>
            </a:r>
            <a:r>
              <a:rPr lang="ru-RU" dirty="0"/>
              <a:t> </a:t>
            </a:r>
            <a:r>
              <a:rPr lang="ru-RU" dirty="0" err="1"/>
              <a:t>проекцияси</a:t>
            </a:r>
            <a:r>
              <a:rPr lang="ru-RU" dirty="0"/>
              <a:t> О</a:t>
            </a:r>
            <a:r>
              <a:rPr lang="ru-RU" baseline="-25000" dirty="0"/>
              <a:t>А</a:t>
            </a:r>
            <a:r>
              <a:rPr lang="ru-RU" dirty="0"/>
              <a:t>А</a:t>
            </a:r>
            <a:r>
              <a:rPr lang="ru-RU" baseline="-25000" dirty="0"/>
              <a:t>ХА</a:t>
            </a:r>
            <a:r>
              <a:rPr lang="ru-RU" dirty="0"/>
              <a:t>А’</a:t>
            </a:r>
            <a:r>
              <a:rPr lang="ru-RU" baseline="-25000" dirty="0"/>
              <a:t>А</a:t>
            </a:r>
            <a:r>
              <a:rPr lang="ru-RU" dirty="0"/>
              <a:t>А</a:t>
            </a:r>
            <a:r>
              <a:rPr lang="ru-RU" baseline="-25000" dirty="0"/>
              <a:t>А</a:t>
            </a:r>
            <a:r>
              <a:rPr lang="ru-RU" dirty="0"/>
              <a:t> </a:t>
            </a:r>
            <a:r>
              <a:rPr lang="ru-RU" dirty="0" err="1"/>
              <a:t>бўлади</a:t>
            </a:r>
            <a:r>
              <a:rPr lang="ru-RU" dirty="0"/>
              <a:t>. 461-шаклдаги О</a:t>
            </a:r>
            <a:r>
              <a:rPr lang="ru-RU" baseline="-25000" dirty="0"/>
              <a:t>А</a:t>
            </a:r>
            <a:r>
              <a:rPr lang="ru-RU" dirty="0"/>
              <a:t>Х</a:t>
            </a:r>
            <a:r>
              <a:rPr lang="ru-RU" baseline="-25000" dirty="0"/>
              <a:t>А</a:t>
            </a:r>
            <a:r>
              <a:rPr lang="ru-RU" dirty="0"/>
              <a:t>, О</a:t>
            </a:r>
            <a:r>
              <a:rPr lang="ru-RU" baseline="-25000" dirty="0"/>
              <a:t>А</a:t>
            </a:r>
            <a:r>
              <a:rPr lang="ru-RU" dirty="0"/>
              <a:t>У</a:t>
            </a:r>
            <a:r>
              <a:rPr lang="ru-RU" baseline="-25000" dirty="0"/>
              <a:t>А</a:t>
            </a:r>
            <a:r>
              <a:rPr lang="ru-RU" dirty="0"/>
              <a:t>,О</a:t>
            </a:r>
            <a:r>
              <a:rPr lang="ru-RU" baseline="-25000" dirty="0"/>
              <a:t>А</a:t>
            </a:r>
            <a:r>
              <a:rPr lang="en-US" dirty="0"/>
              <a:t>Z</a:t>
            </a:r>
            <a:r>
              <a:rPr lang="ru-RU" baseline="-25000" dirty="0"/>
              <a:t>А</a:t>
            </a:r>
            <a:r>
              <a:rPr lang="ru-RU" dirty="0"/>
              <a:t> </a:t>
            </a:r>
            <a:r>
              <a:rPr lang="ru-RU" dirty="0" err="1"/>
              <a:t>лар</a:t>
            </a:r>
            <a:r>
              <a:rPr lang="ru-RU" dirty="0"/>
              <a:t> </a:t>
            </a:r>
            <a:r>
              <a:rPr lang="ru-RU" dirty="0" err="1"/>
              <a:t>аксонометрик</a:t>
            </a:r>
            <a:r>
              <a:rPr lang="ru-RU" dirty="0"/>
              <a:t> </a:t>
            </a:r>
            <a:r>
              <a:rPr lang="ru-RU" dirty="0" err="1"/>
              <a:t>проекциялари</a:t>
            </a:r>
            <a:r>
              <a:rPr lang="ru-RU" dirty="0"/>
              <a:t>, О</a:t>
            </a:r>
            <a:r>
              <a:rPr lang="ru-RU" baseline="-25000" dirty="0"/>
              <a:t>А</a:t>
            </a:r>
            <a:r>
              <a:rPr lang="ru-RU" dirty="0"/>
              <a:t> </a:t>
            </a:r>
            <a:r>
              <a:rPr lang="ru-RU" dirty="0" err="1"/>
              <a:t>эса</a:t>
            </a:r>
            <a:r>
              <a:rPr lang="ru-RU" dirty="0"/>
              <a:t> О </a:t>
            </a:r>
            <a:r>
              <a:rPr lang="ru-RU" dirty="0" err="1"/>
              <a:t>координаталар</a:t>
            </a:r>
            <a:r>
              <a:rPr lang="ru-RU" dirty="0"/>
              <a:t> </a:t>
            </a:r>
            <a:r>
              <a:rPr lang="ru-RU" dirty="0" err="1"/>
              <a:t>бошининг</a:t>
            </a:r>
            <a:r>
              <a:rPr lang="ru-RU" dirty="0"/>
              <a:t> </a:t>
            </a:r>
            <a:r>
              <a:rPr lang="ru-RU" dirty="0" err="1"/>
              <a:t>аксонометрияси</a:t>
            </a:r>
            <a:r>
              <a:rPr lang="ru-RU" dirty="0"/>
              <a:t> </a:t>
            </a:r>
            <a:r>
              <a:rPr lang="ru-RU" dirty="0" err="1"/>
              <a:t>бўлади</a:t>
            </a:r>
            <a:r>
              <a:rPr lang="ru-RU" dirty="0"/>
              <a:t>. </a:t>
            </a:r>
            <a:r>
              <a:rPr lang="ru-RU" dirty="0" err="1"/>
              <a:t>Аксонометрик</a:t>
            </a:r>
            <a:r>
              <a:rPr lang="ru-RU" dirty="0"/>
              <a:t> </a:t>
            </a:r>
            <a:r>
              <a:rPr lang="ru-RU" dirty="0" err="1"/>
              <a:t>проекциялар</a:t>
            </a:r>
            <a:r>
              <a:rPr lang="ru-RU" dirty="0"/>
              <a:t> </a:t>
            </a:r>
            <a:r>
              <a:rPr lang="ru-RU" dirty="0" err="1"/>
              <a:t>параллел</a:t>
            </a:r>
            <a:r>
              <a:rPr lang="ru-RU" dirty="0"/>
              <a:t> </a:t>
            </a:r>
            <a:r>
              <a:rPr lang="ru-RU" dirty="0" err="1"/>
              <a:t>проекциялар</a:t>
            </a:r>
            <a:r>
              <a:rPr lang="ru-RU" dirty="0"/>
              <a:t> </a:t>
            </a:r>
            <a:r>
              <a:rPr lang="ru-RU" dirty="0" err="1"/>
              <a:t>турига</a:t>
            </a:r>
            <a:r>
              <a:rPr lang="ru-RU" dirty="0"/>
              <a:t> </a:t>
            </a:r>
            <a:r>
              <a:rPr lang="ru-RU" dirty="0" err="1"/>
              <a:t>мансуб</a:t>
            </a:r>
            <a:r>
              <a:rPr lang="ru-RU" dirty="0"/>
              <a:t> </a:t>
            </a:r>
            <a:r>
              <a:rPr lang="ru-RU" dirty="0" err="1"/>
              <a:t>бўлганлиги</a:t>
            </a:r>
            <a:r>
              <a:rPr lang="ru-RU" dirty="0"/>
              <a:t> </a:t>
            </a:r>
            <a:r>
              <a:rPr lang="ru-RU" dirty="0" err="1"/>
              <a:t>сабабли</a:t>
            </a:r>
            <a:r>
              <a:rPr lang="ru-RU" dirty="0"/>
              <a:t> улар </a:t>
            </a:r>
            <a:r>
              <a:rPr lang="ru-RU" dirty="0" err="1"/>
              <a:t>параллел</a:t>
            </a:r>
            <a:r>
              <a:rPr lang="ru-RU" dirty="0"/>
              <a:t> </a:t>
            </a:r>
            <a:r>
              <a:rPr lang="ru-RU" dirty="0" err="1"/>
              <a:t>проекцияларнинг</a:t>
            </a:r>
            <a:r>
              <a:rPr lang="ru-RU" dirty="0"/>
              <a:t> </a:t>
            </a:r>
            <a:r>
              <a:rPr lang="ru-RU" dirty="0" err="1"/>
              <a:t>хамма</a:t>
            </a:r>
            <a:r>
              <a:rPr lang="ru-RU" dirty="0"/>
              <a:t> </a:t>
            </a:r>
            <a:r>
              <a:rPr lang="ru-RU" dirty="0" err="1"/>
              <a:t>хоссаларига</a:t>
            </a:r>
            <a:r>
              <a:rPr lang="ru-RU" dirty="0"/>
              <a:t> </a:t>
            </a:r>
            <a:r>
              <a:rPr lang="ru-RU" dirty="0" err="1"/>
              <a:t>эга</a:t>
            </a:r>
            <a:r>
              <a:rPr lang="ru-RU" dirty="0"/>
              <a:t>. </a:t>
            </a:r>
            <a:r>
              <a:rPr lang="ru-RU" dirty="0" err="1"/>
              <a:t>Шунга</a:t>
            </a:r>
            <a:r>
              <a:rPr lang="ru-RU" dirty="0"/>
              <a:t> </a:t>
            </a:r>
            <a:r>
              <a:rPr lang="ru-RU" dirty="0" err="1"/>
              <a:t>кўра</a:t>
            </a:r>
            <a:r>
              <a:rPr lang="ru-RU" dirty="0"/>
              <a:t> </a:t>
            </a:r>
            <a:r>
              <a:rPr lang="en-US" dirty="0"/>
              <a:t>AA</a:t>
            </a:r>
            <a:r>
              <a:rPr lang="ru-RU" dirty="0"/>
              <a:t>’ || </a:t>
            </a:r>
            <a:r>
              <a:rPr lang="en-US" dirty="0"/>
              <a:t>OZ</a:t>
            </a:r>
            <a:r>
              <a:rPr lang="ru-RU" dirty="0"/>
              <a:t>, </a:t>
            </a:r>
            <a:r>
              <a:rPr lang="en-US" dirty="0"/>
              <a:t>A</a:t>
            </a:r>
            <a:r>
              <a:rPr lang="ru-RU" dirty="0"/>
              <a:t>’</a:t>
            </a:r>
            <a:r>
              <a:rPr lang="en-US" dirty="0"/>
              <a:t>A</a:t>
            </a:r>
            <a:r>
              <a:rPr lang="en-US" baseline="-25000" dirty="0"/>
              <a:t>X</a:t>
            </a:r>
            <a:r>
              <a:rPr lang="ru-RU" dirty="0"/>
              <a:t> || </a:t>
            </a:r>
            <a:r>
              <a:rPr lang="en-US" dirty="0"/>
              <a:t>OY</a:t>
            </a:r>
            <a:r>
              <a:rPr lang="ru-RU" dirty="0"/>
              <a:t>, </a:t>
            </a:r>
            <a:r>
              <a:rPr lang="en-US" dirty="0"/>
              <a:t>A</a:t>
            </a:r>
            <a:r>
              <a:rPr lang="ru-RU" dirty="0"/>
              <a:t>’</a:t>
            </a:r>
            <a:r>
              <a:rPr lang="en-US" dirty="0"/>
              <a:t>A</a:t>
            </a:r>
            <a:r>
              <a:rPr lang="en-US" baseline="-25000" dirty="0"/>
              <a:t>Y</a:t>
            </a:r>
            <a:r>
              <a:rPr lang="ru-RU" dirty="0"/>
              <a:t>  || </a:t>
            </a:r>
            <a:r>
              <a:rPr lang="en-US" dirty="0"/>
              <a:t>OX</a:t>
            </a:r>
            <a:r>
              <a:rPr lang="ru-RU" dirty="0"/>
              <a:t>  </a:t>
            </a:r>
            <a:r>
              <a:rPr lang="ru-RU" dirty="0" err="1"/>
              <a:t>бўлгани</a:t>
            </a:r>
            <a:r>
              <a:rPr lang="ru-RU" dirty="0"/>
              <a:t> 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en-US" dirty="0"/>
              <a:t>A</a:t>
            </a:r>
            <a:r>
              <a:rPr lang="en-US" baseline="-25000" dirty="0"/>
              <a:t>A</a:t>
            </a:r>
            <a:r>
              <a:rPr lang="en-US" dirty="0"/>
              <a:t>A</a:t>
            </a:r>
            <a:r>
              <a:rPr lang="ru-RU" dirty="0"/>
              <a:t>’</a:t>
            </a:r>
            <a:r>
              <a:rPr lang="en-US" baseline="-25000" dirty="0"/>
              <a:t>A</a:t>
            </a:r>
            <a:r>
              <a:rPr lang="ru-RU" dirty="0"/>
              <a:t>  || </a:t>
            </a:r>
            <a:r>
              <a:rPr lang="en-US" dirty="0"/>
              <a:t>O</a:t>
            </a:r>
            <a:r>
              <a:rPr lang="en-US" baseline="-25000" dirty="0"/>
              <a:t>A</a:t>
            </a:r>
            <a:r>
              <a:rPr lang="en-US" dirty="0"/>
              <a:t>Z</a:t>
            </a:r>
            <a:r>
              <a:rPr lang="en-US" baseline="-25000" dirty="0"/>
              <a:t>A</a:t>
            </a:r>
            <a:r>
              <a:rPr lang="ru-RU" dirty="0"/>
              <a:t>, </a:t>
            </a:r>
            <a:r>
              <a:rPr lang="en-US" dirty="0"/>
              <a:t>A</a:t>
            </a:r>
            <a:r>
              <a:rPr lang="ru-RU" dirty="0"/>
              <a:t>’</a:t>
            </a:r>
            <a:r>
              <a:rPr lang="en-US" baseline="-25000" dirty="0"/>
              <a:t>A</a:t>
            </a:r>
            <a:r>
              <a:rPr lang="en-US" dirty="0"/>
              <a:t>A</a:t>
            </a:r>
            <a:r>
              <a:rPr lang="en-US" baseline="-25000" dirty="0"/>
              <a:t>XA</a:t>
            </a:r>
            <a:r>
              <a:rPr lang="ru-RU" dirty="0"/>
              <a:t> || </a:t>
            </a:r>
            <a:r>
              <a:rPr lang="en-US" dirty="0"/>
              <a:t>O</a:t>
            </a:r>
            <a:r>
              <a:rPr lang="en-US" baseline="-25000" dirty="0"/>
              <a:t>A</a:t>
            </a:r>
            <a:r>
              <a:rPr lang="en-US" dirty="0"/>
              <a:t>Y</a:t>
            </a:r>
            <a:r>
              <a:rPr lang="en-US" baseline="-25000" dirty="0"/>
              <a:t>A</a:t>
            </a:r>
            <a:r>
              <a:rPr lang="ru-RU" dirty="0"/>
              <a:t>, </a:t>
            </a:r>
            <a:r>
              <a:rPr lang="en-US" dirty="0"/>
              <a:t>A</a:t>
            </a:r>
            <a:r>
              <a:rPr lang="ru-RU" dirty="0"/>
              <a:t>’</a:t>
            </a:r>
            <a:r>
              <a:rPr lang="en-US" baseline="-25000" dirty="0"/>
              <a:t>A</a:t>
            </a:r>
            <a:r>
              <a:rPr lang="en-US" dirty="0"/>
              <a:t>A</a:t>
            </a:r>
            <a:r>
              <a:rPr lang="en-US" baseline="-25000" dirty="0"/>
              <a:t>YA</a:t>
            </a:r>
            <a:r>
              <a:rPr lang="ru-RU" dirty="0"/>
              <a:t> || </a:t>
            </a:r>
            <a:r>
              <a:rPr lang="en-US" dirty="0"/>
              <a:t>O</a:t>
            </a:r>
            <a:r>
              <a:rPr lang="en-US" baseline="-25000" dirty="0"/>
              <a:t>A</a:t>
            </a:r>
            <a:r>
              <a:rPr lang="en-US" dirty="0"/>
              <a:t>X</a:t>
            </a:r>
            <a:r>
              <a:rPr lang="en-US" baseline="-25000" dirty="0"/>
              <a:t>A</a:t>
            </a:r>
            <a:r>
              <a:rPr lang="ru-RU" dirty="0"/>
              <a:t> </a:t>
            </a:r>
            <a:r>
              <a:rPr lang="ru-RU" dirty="0" err="1"/>
              <a:t>бўлади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5796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solidFill>
                  <a:srgbClr val="0070C0"/>
                </a:solidFill>
              </a:rPr>
              <a:t>Аксонометрик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уклар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ва</a:t>
            </a:r>
            <a:r>
              <a:rPr lang="ru-RU" b="1" dirty="0">
                <a:solidFill>
                  <a:srgbClr val="0070C0"/>
                </a:solidFill>
              </a:rPr>
              <a:t> улар </a:t>
            </a:r>
            <a:r>
              <a:rPr lang="ru-RU" b="1" dirty="0" err="1">
                <a:solidFill>
                  <a:srgbClr val="0070C0"/>
                </a:solidFill>
              </a:rPr>
              <a:t>буйича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узгариш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коэффицентлари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Декарт </a:t>
            </a:r>
            <a:r>
              <a:rPr lang="ru-RU" dirty="0" err="1"/>
              <a:t>координаталар</a:t>
            </a:r>
            <a:r>
              <a:rPr lang="ru-RU" dirty="0"/>
              <a:t> </a:t>
            </a:r>
            <a:r>
              <a:rPr lang="ru-RU" dirty="0" err="1"/>
              <a:t>системасидаги</a:t>
            </a:r>
            <a:r>
              <a:rPr lang="ru-RU" dirty="0"/>
              <a:t> </a:t>
            </a:r>
            <a:r>
              <a:rPr lang="ru-RU" dirty="0" err="1"/>
              <a:t>учала</a:t>
            </a:r>
            <a:r>
              <a:rPr lang="ru-RU" dirty="0"/>
              <a:t> координата </a:t>
            </a:r>
            <a:r>
              <a:rPr lang="ru-RU" dirty="0" err="1"/>
              <a:t>ўқи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умумий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узунлик</a:t>
            </a:r>
            <a:r>
              <a:rPr lang="ru-RU" dirty="0"/>
              <a:t> масштаб </a:t>
            </a:r>
            <a:r>
              <a:rPr lang="ru-RU" dirty="0" err="1"/>
              <a:t>бирлиги</a:t>
            </a:r>
            <a:r>
              <a:rPr lang="ru-RU" dirty="0"/>
              <a:t> </a:t>
            </a:r>
            <a:r>
              <a:rPr lang="ru-RU" dirty="0" err="1"/>
              <a:t>сифатида</a:t>
            </a:r>
            <a:r>
              <a:rPr lang="ru-RU" dirty="0"/>
              <a:t> </a:t>
            </a:r>
            <a:r>
              <a:rPr lang="en-US" i="1" dirty="0"/>
              <a:t>e</a:t>
            </a:r>
            <a:r>
              <a:rPr lang="ru-RU" dirty="0"/>
              <a:t> ни </a:t>
            </a:r>
            <a:r>
              <a:rPr lang="ru-RU" dirty="0" err="1"/>
              <a:t>қабул</a:t>
            </a:r>
            <a:r>
              <a:rPr lang="ru-RU" dirty="0"/>
              <a:t> </a:t>
            </a:r>
            <a:r>
              <a:rPr lang="ru-RU" dirty="0" err="1"/>
              <a:t>қиламиз</a:t>
            </a:r>
            <a:r>
              <a:rPr lang="ru-RU" dirty="0"/>
              <a:t>. (157-шакл). </a:t>
            </a:r>
            <a:r>
              <a:rPr lang="ru-RU" dirty="0" err="1"/>
              <a:t>Буни</a:t>
            </a:r>
            <a:r>
              <a:rPr lang="ru-RU" dirty="0"/>
              <a:t> натурал масштаб </a:t>
            </a:r>
            <a:r>
              <a:rPr lang="ru-RU" dirty="0" err="1"/>
              <a:t>бирлиги</a:t>
            </a:r>
            <a:r>
              <a:rPr lang="ru-RU" dirty="0"/>
              <a:t> </a:t>
            </a:r>
            <a:r>
              <a:rPr lang="ru-RU" dirty="0" err="1"/>
              <a:t>деб</a:t>
            </a:r>
            <a:r>
              <a:rPr lang="ru-RU" dirty="0"/>
              <a:t> </a:t>
            </a:r>
            <a:r>
              <a:rPr lang="ru-RU" dirty="0" err="1"/>
              <a:t>атаймиз</a:t>
            </a:r>
            <a:r>
              <a:rPr lang="ru-RU" dirty="0"/>
              <a:t>. Натурал масштаб </a:t>
            </a:r>
            <a:r>
              <a:rPr lang="ru-RU" dirty="0" err="1"/>
              <a:t>бирлиги</a:t>
            </a:r>
            <a:r>
              <a:rPr lang="ru-RU" dirty="0"/>
              <a:t> </a:t>
            </a:r>
            <a:r>
              <a:rPr lang="ru-RU" i="1" dirty="0"/>
              <a:t>е</a:t>
            </a:r>
            <a:r>
              <a:rPr lang="ru-RU" dirty="0"/>
              <a:t> </a:t>
            </a:r>
            <a:r>
              <a:rPr lang="ru-RU" dirty="0" err="1"/>
              <a:t>кесмани</a:t>
            </a:r>
            <a:r>
              <a:rPr lang="ru-RU" dirty="0"/>
              <a:t> </a:t>
            </a:r>
            <a:r>
              <a:rPr lang="en-US" dirty="0"/>
              <a:t>OX</a:t>
            </a:r>
            <a:r>
              <a:rPr lang="ru-RU" dirty="0"/>
              <a:t>, </a:t>
            </a:r>
            <a:r>
              <a:rPr lang="en-US" dirty="0"/>
              <a:t>OY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en-US" dirty="0"/>
              <a:t>OZ</a:t>
            </a:r>
            <a:r>
              <a:rPr lang="ru-RU" dirty="0"/>
              <a:t> координата </a:t>
            </a:r>
            <a:r>
              <a:rPr lang="ru-RU" dirty="0" err="1"/>
              <a:t>ўқларига</a:t>
            </a:r>
            <a:r>
              <a:rPr lang="ru-RU" dirty="0"/>
              <a:t> </a:t>
            </a:r>
            <a:r>
              <a:rPr lang="ru-RU" dirty="0" err="1"/>
              <a:t>қўямиз</a:t>
            </a:r>
            <a:r>
              <a:rPr lang="ru-RU" dirty="0"/>
              <a:t>. </a:t>
            </a:r>
            <a:r>
              <a:rPr lang="ru-RU" dirty="0" err="1"/>
              <a:t>Уларни</a:t>
            </a:r>
            <a:r>
              <a:rPr lang="ru-RU" dirty="0"/>
              <a:t> Р </a:t>
            </a:r>
            <a:r>
              <a:rPr lang="ru-RU" dirty="0" err="1"/>
              <a:t>текисликка</a:t>
            </a:r>
            <a:r>
              <a:rPr lang="ru-RU" dirty="0"/>
              <a:t> </a:t>
            </a:r>
            <a:r>
              <a:rPr lang="ru-RU" dirty="0" err="1"/>
              <a:t>проекцияласак</a:t>
            </a:r>
            <a:r>
              <a:rPr lang="ru-RU" dirty="0"/>
              <a:t>, </a:t>
            </a:r>
            <a:r>
              <a:rPr lang="en-US" i="1" dirty="0" err="1"/>
              <a:t>e</a:t>
            </a:r>
            <a:r>
              <a:rPr lang="en-US" baseline="-25000" dirty="0" err="1"/>
              <a:t>XA</a:t>
            </a:r>
            <a:r>
              <a:rPr lang="ru-RU" dirty="0"/>
              <a:t>, </a:t>
            </a:r>
            <a:r>
              <a:rPr lang="en-US" i="1" dirty="0" err="1"/>
              <a:t>e</a:t>
            </a:r>
            <a:r>
              <a:rPr lang="en-US" baseline="-25000" dirty="0" err="1"/>
              <a:t>YA</a:t>
            </a:r>
            <a:r>
              <a:rPr lang="en-US" baseline="-25000" dirty="0"/>
              <a:t> </a:t>
            </a:r>
            <a:r>
              <a:rPr lang="en-US" i="1" dirty="0" err="1"/>
              <a:t>e</a:t>
            </a:r>
            <a:r>
              <a:rPr lang="en-US" baseline="-25000" dirty="0" err="1"/>
              <a:t>ZA</a:t>
            </a:r>
            <a:r>
              <a:rPr lang="ru-RU" dirty="0"/>
              <a:t> </a:t>
            </a:r>
            <a:r>
              <a:rPr lang="ru-RU" dirty="0" err="1"/>
              <a:t>кесмалар</a:t>
            </a:r>
            <a:r>
              <a:rPr lang="ru-RU" dirty="0"/>
              <a:t> </a:t>
            </a:r>
            <a:r>
              <a:rPr lang="ru-RU" dirty="0" err="1"/>
              <a:t>хосил</a:t>
            </a:r>
            <a:r>
              <a:rPr lang="ru-RU" dirty="0"/>
              <a:t> </a:t>
            </a:r>
            <a:r>
              <a:rPr lang="ru-RU" dirty="0" err="1"/>
              <a:t>бўлади</a:t>
            </a:r>
            <a:r>
              <a:rPr lang="ru-RU" dirty="0"/>
              <a:t>. </a:t>
            </a:r>
            <a:r>
              <a:rPr lang="ru-RU" dirty="0" err="1"/>
              <a:t>Бу</a:t>
            </a:r>
            <a:r>
              <a:rPr lang="ru-RU" dirty="0"/>
              <a:t> </a:t>
            </a:r>
            <a:r>
              <a:rPr lang="ru-RU" dirty="0" err="1"/>
              <a:t>кесмалар</a:t>
            </a:r>
            <a:r>
              <a:rPr lang="ru-RU" dirty="0"/>
              <a:t> </a:t>
            </a:r>
            <a:r>
              <a:rPr lang="ru-RU" dirty="0" err="1"/>
              <a:t>аксонометрик</a:t>
            </a:r>
            <a:r>
              <a:rPr lang="ru-RU" dirty="0"/>
              <a:t> масштаб </a:t>
            </a:r>
            <a:r>
              <a:rPr lang="ru-RU" dirty="0" err="1"/>
              <a:t>бирликлари</a:t>
            </a:r>
            <a:r>
              <a:rPr lang="ru-RU" dirty="0"/>
              <a:t> </a:t>
            </a:r>
            <a:r>
              <a:rPr lang="ru-RU" dirty="0" err="1"/>
              <a:t>деб</a:t>
            </a:r>
            <a:r>
              <a:rPr lang="ru-RU" dirty="0"/>
              <a:t> </a:t>
            </a:r>
            <a:r>
              <a:rPr lang="ru-RU" dirty="0" err="1"/>
              <a:t>юритилади</a:t>
            </a:r>
            <a:r>
              <a:rPr lang="ru-RU" dirty="0"/>
              <a:t>. </a:t>
            </a:r>
            <a:r>
              <a:rPr lang="ru-RU" dirty="0" err="1"/>
              <a:t>Уларнинг</a:t>
            </a:r>
            <a:r>
              <a:rPr lang="ru-RU" dirty="0"/>
              <a:t> натурал масштаб </a:t>
            </a:r>
            <a:r>
              <a:rPr lang="ru-RU" dirty="0" err="1"/>
              <a:t>бирлиги</a:t>
            </a:r>
            <a:r>
              <a:rPr lang="ru-RU" dirty="0"/>
              <a:t> </a:t>
            </a:r>
            <a:r>
              <a:rPr lang="en-US" i="1" dirty="0"/>
              <a:t>e</a:t>
            </a:r>
            <a:r>
              <a:rPr lang="ru-RU" dirty="0"/>
              <a:t> га </a:t>
            </a:r>
            <a:r>
              <a:rPr lang="ru-RU" dirty="0" err="1"/>
              <a:t>нисбатлари</a:t>
            </a:r>
            <a:r>
              <a:rPr lang="ru-RU" dirty="0"/>
              <a:t> </a:t>
            </a:r>
            <a:r>
              <a:rPr lang="ru-RU" dirty="0" err="1"/>
              <a:t>аксонометрик</a:t>
            </a:r>
            <a:r>
              <a:rPr lang="ru-RU" dirty="0"/>
              <a:t> </a:t>
            </a:r>
            <a:r>
              <a:rPr lang="ru-RU" dirty="0" err="1"/>
              <a:t>ўқлари</a:t>
            </a:r>
            <a:r>
              <a:rPr lang="ru-RU" dirty="0"/>
              <a:t> </a:t>
            </a:r>
            <a:r>
              <a:rPr lang="ru-RU" dirty="0" err="1"/>
              <a:t>бўйича</a:t>
            </a:r>
            <a:r>
              <a:rPr lang="ru-RU" dirty="0"/>
              <a:t> </a:t>
            </a:r>
            <a:r>
              <a:rPr lang="ru-RU" dirty="0" err="1"/>
              <a:t>ўзгариш</a:t>
            </a:r>
            <a:r>
              <a:rPr lang="ru-RU" dirty="0"/>
              <a:t> </a:t>
            </a:r>
            <a:r>
              <a:rPr lang="ru-RU" dirty="0" err="1"/>
              <a:t>коэффициентлари</a:t>
            </a:r>
            <a:r>
              <a:rPr lang="ru-RU" dirty="0"/>
              <a:t> </a:t>
            </a:r>
            <a:r>
              <a:rPr lang="ru-RU" dirty="0" err="1"/>
              <a:t>дейилади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қуйидагича</a:t>
            </a:r>
            <a:r>
              <a:rPr lang="ru-RU" dirty="0"/>
              <a:t> </a:t>
            </a:r>
            <a:r>
              <a:rPr lang="ru-RU" dirty="0" err="1"/>
              <a:t>ёзилади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3345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70C0"/>
                </a:solidFill>
              </a:rPr>
              <a:t>Аксонометрик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уклар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ва</a:t>
            </a:r>
            <a:r>
              <a:rPr lang="ru-RU" b="1" dirty="0" smtClean="0">
                <a:solidFill>
                  <a:srgbClr val="0070C0"/>
                </a:solidFill>
              </a:rPr>
              <a:t> улар </a:t>
            </a:r>
            <a:r>
              <a:rPr lang="ru-RU" b="1" dirty="0" err="1" smtClean="0">
                <a:solidFill>
                  <a:srgbClr val="0070C0"/>
                </a:solidFill>
              </a:rPr>
              <a:t>буйича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узгариш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коэффицентлари</a:t>
            </a:r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669" t="30018" r="25473" b="12718"/>
          <a:stretch/>
        </p:blipFill>
        <p:spPr>
          <a:xfrm>
            <a:off x="505460" y="2128519"/>
            <a:ext cx="6454140" cy="425505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668" y="2344419"/>
            <a:ext cx="3096287" cy="3096287"/>
          </a:xfrm>
          <a:prstGeom prst="rect">
            <a:avLst/>
          </a:prstGeom>
          <a:effectLst>
            <a:glow rad="127000">
              <a:schemeClr val="accent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50695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Аксонометрик</a:t>
            </a:r>
            <a:r>
              <a:rPr lang="ru-RU" b="1" dirty="0"/>
              <a:t> </a:t>
            </a:r>
            <a:r>
              <a:rPr lang="ru-RU" b="1" dirty="0" err="1"/>
              <a:t>проекциялар</a:t>
            </a:r>
            <a:r>
              <a:rPr lang="ru-RU" b="1" dirty="0"/>
              <a:t> </a:t>
            </a:r>
            <a:r>
              <a:rPr lang="ru-RU" b="1" dirty="0" smtClean="0"/>
              <a:t>3 </a:t>
            </a:r>
            <a:r>
              <a:rPr lang="ru-RU" b="1" dirty="0" err="1" smtClean="0"/>
              <a:t>турга</a:t>
            </a:r>
            <a:r>
              <a:rPr lang="ru-RU" b="1" dirty="0" smtClean="0"/>
              <a:t> </a:t>
            </a:r>
            <a:r>
              <a:rPr lang="ru-RU" b="1" dirty="0" err="1"/>
              <a:t>бўлинади</a:t>
            </a:r>
            <a:r>
              <a:rPr lang="ru-RU" b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err="1"/>
              <a:t>Учала</a:t>
            </a:r>
            <a:r>
              <a:rPr lang="ru-RU" dirty="0"/>
              <a:t> </a:t>
            </a:r>
            <a:r>
              <a:rPr lang="ru-RU" dirty="0" err="1"/>
              <a:t>ўзгариш</a:t>
            </a:r>
            <a:r>
              <a:rPr lang="ru-RU" dirty="0"/>
              <a:t> </a:t>
            </a:r>
            <a:r>
              <a:rPr lang="ru-RU" dirty="0" err="1"/>
              <a:t>коэффициенти</a:t>
            </a:r>
            <a:r>
              <a:rPr lang="ru-RU" dirty="0"/>
              <a:t> </a:t>
            </a:r>
            <a:r>
              <a:rPr lang="ru-RU" dirty="0" err="1"/>
              <a:t>турлича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аксонометриялар</a:t>
            </a:r>
            <a:r>
              <a:rPr lang="ru-RU" dirty="0"/>
              <a:t>, </a:t>
            </a:r>
            <a:r>
              <a:rPr lang="ru-RU" dirty="0" err="1"/>
              <a:t>яхни</a:t>
            </a:r>
            <a:r>
              <a:rPr lang="ru-RU" dirty="0"/>
              <a:t> </a:t>
            </a:r>
            <a:r>
              <a:rPr lang="ru-RU" dirty="0" err="1"/>
              <a:t>Кх</a:t>
            </a:r>
            <a:r>
              <a:rPr lang="ru-RU" dirty="0" err="1">
                <a:sym typeface="Symbol" panose="05050102010706020507" pitchFamily="18" charset="2"/>
              </a:rPr>
              <a:t></a:t>
            </a:r>
            <a:r>
              <a:rPr lang="ru-RU" dirty="0" err="1"/>
              <a:t>Ку</a:t>
            </a:r>
            <a:r>
              <a:rPr lang="ru-RU" dirty="0" err="1">
                <a:sym typeface="Symbol" panose="05050102010706020507" pitchFamily="18" charset="2"/>
              </a:rPr>
              <a:t></a:t>
            </a:r>
            <a:r>
              <a:rPr lang="ru-RU" dirty="0" err="1"/>
              <a:t>К</a:t>
            </a:r>
            <a:r>
              <a:rPr lang="en-US" dirty="0"/>
              <a:t>z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триметрик</a:t>
            </a:r>
            <a:r>
              <a:rPr lang="ru-RU" dirty="0"/>
              <a:t> </a:t>
            </a:r>
            <a:r>
              <a:rPr lang="ru-RU" dirty="0" err="1"/>
              <a:t>проекциялар</a:t>
            </a:r>
            <a:r>
              <a:rPr lang="ru-RU" dirty="0"/>
              <a:t> </a:t>
            </a:r>
            <a:r>
              <a:rPr lang="ru-RU" dirty="0" err="1"/>
              <a:t>дейилади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Кх</a:t>
            </a:r>
            <a:r>
              <a:rPr lang="ru-RU" dirty="0"/>
              <a:t>=</a:t>
            </a:r>
            <a:r>
              <a:rPr lang="ru-RU" dirty="0" err="1"/>
              <a:t>Ку</a:t>
            </a:r>
            <a:r>
              <a:rPr lang="ru-RU" dirty="0" err="1">
                <a:sym typeface="Symbol" panose="05050102010706020507" pitchFamily="18" charset="2"/>
              </a:rPr>
              <a:t></a:t>
            </a:r>
            <a:r>
              <a:rPr lang="ru-RU" dirty="0" err="1"/>
              <a:t>К</a:t>
            </a:r>
            <a:r>
              <a:rPr lang="en-US" dirty="0"/>
              <a:t>z</a:t>
            </a:r>
            <a:r>
              <a:rPr lang="ru-RU" dirty="0"/>
              <a:t>, </a:t>
            </a:r>
            <a:r>
              <a:rPr lang="ru-RU" dirty="0" err="1"/>
              <a:t>Кх</a:t>
            </a:r>
            <a:r>
              <a:rPr lang="ru-RU" dirty="0" err="1">
                <a:sym typeface="Symbol" panose="05050102010706020507" pitchFamily="18" charset="2"/>
              </a:rPr>
              <a:t></a:t>
            </a:r>
            <a:r>
              <a:rPr lang="ru-RU" dirty="0" err="1"/>
              <a:t>Ку</a:t>
            </a:r>
            <a:r>
              <a:rPr lang="ru-RU" dirty="0"/>
              <a:t>=К</a:t>
            </a:r>
            <a:r>
              <a:rPr lang="en-US" dirty="0"/>
              <a:t>z</a:t>
            </a:r>
            <a:r>
              <a:rPr lang="ru-RU" dirty="0"/>
              <a:t>, </a:t>
            </a:r>
            <a:r>
              <a:rPr lang="ru-RU" dirty="0" err="1"/>
              <a:t>Кх</a:t>
            </a:r>
            <a:r>
              <a:rPr lang="ru-RU" dirty="0"/>
              <a:t>=</a:t>
            </a:r>
            <a:r>
              <a:rPr lang="ru-RU" dirty="0" err="1"/>
              <a:t>Ку</a:t>
            </a:r>
            <a:r>
              <a:rPr lang="ru-RU" dirty="0" err="1">
                <a:sym typeface="Symbol" panose="05050102010706020507" pitchFamily="18" charset="2"/>
              </a:rPr>
              <a:t></a:t>
            </a:r>
            <a:r>
              <a:rPr lang="ru-RU" dirty="0" err="1"/>
              <a:t>К</a:t>
            </a:r>
            <a:r>
              <a:rPr lang="en-US" dirty="0"/>
              <a:t>z</a:t>
            </a:r>
            <a:r>
              <a:rPr lang="ru-RU" dirty="0"/>
              <a:t> 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яхни</a:t>
            </a:r>
            <a:r>
              <a:rPr lang="ru-RU" dirty="0"/>
              <a:t> </a:t>
            </a:r>
            <a:r>
              <a:rPr lang="ru-RU" dirty="0" err="1"/>
              <a:t>ўзгариш</a:t>
            </a:r>
            <a:r>
              <a:rPr lang="ru-RU" dirty="0"/>
              <a:t> </a:t>
            </a:r>
            <a:r>
              <a:rPr lang="ru-RU" dirty="0" err="1"/>
              <a:t>коэффициентларидан</a:t>
            </a:r>
            <a:r>
              <a:rPr lang="ru-RU" dirty="0"/>
              <a:t> </a:t>
            </a:r>
            <a:r>
              <a:rPr lang="ru-RU" dirty="0" err="1"/>
              <a:t>иккитаси</a:t>
            </a:r>
            <a:r>
              <a:rPr lang="ru-RU" dirty="0"/>
              <a:t> </a:t>
            </a:r>
            <a:r>
              <a:rPr lang="ru-RU" dirty="0" err="1"/>
              <a:t>ўзаро</a:t>
            </a:r>
            <a:r>
              <a:rPr lang="ru-RU" dirty="0"/>
              <a:t> </a:t>
            </a:r>
            <a:r>
              <a:rPr lang="ru-RU" dirty="0" err="1"/>
              <a:t>тенг</a:t>
            </a:r>
            <a:r>
              <a:rPr lang="ru-RU" dirty="0"/>
              <a:t> </a:t>
            </a:r>
            <a:r>
              <a:rPr lang="ru-RU" dirty="0" err="1"/>
              <a:t>бўлиб</a:t>
            </a:r>
            <a:r>
              <a:rPr lang="ru-RU" dirty="0"/>
              <a:t>, </a:t>
            </a:r>
            <a:r>
              <a:rPr lang="ru-RU" dirty="0" err="1"/>
              <a:t>учинчиси</a:t>
            </a:r>
            <a:r>
              <a:rPr lang="ru-RU" dirty="0"/>
              <a:t> </a:t>
            </a:r>
            <a:r>
              <a:rPr lang="ru-RU" dirty="0" err="1"/>
              <a:t>улардан</a:t>
            </a:r>
            <a:r>
              <a:rPr lang="ru-RU" dirty="0"/>
              <a:t> </a:t>
            </a:r>
            <a:r>
              <a:rPr lang="ru-RU" dirty="0" err="1"/>
              <a:t>фарқли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бундай</a:t>
            </a:r>
            <a:r>
              <a:rPr lang="ru-RU" dirty="0"/>
              <a:t> </a:t>
            </a:r>
            <a:r>
              <a:rPr lang="ru-RU" dirty="0" err="1"/>
              <a:t>проекциялар</a:t>
            </a:r>
            <a:r>
              <a:rPr lang="ru-RU" dirty="0"/>
              <a:t> </a:t>
            </a:r>
            <a:r>
              <a:rPr lang="ru-RU" dirty="0" err="1"/>
              <a:t>диаметрик</a:t>
            </a:r>
            <a:r>
              <a:rPr lang="ru-RU" dirty="0"/>
              <a:t> </a:t>
            </a:r>
            <a:r>
              <a:rPr lang="ru-RU" dirty="0" err="1"/>
              <a:t>проекциялар</a:t>
            </a:r>
            <a:r>
              <a:rPr lang="ru-RU" dirty="0"/>
              <a:t> </a:t>
            </a:r>
            <a:r>
              <a:rPr lang="ru-RU" dirty="0" err="1"/>
              <a:t>дейилади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Учала</a:t>
            </a:r>
            <a:r>
              <a:rPr lang="ru-RU" dirty="0"/>
              <a:t> </a:t>
            </a:r>
            <a:r>
              <a:rPr lang="ru-RU" dirty="0" err="1"/>
              <a:t>ўзгариш</a:t>
            </a:r>
            <a:r>
              <a:rPr lang="ru-RU" dirty="0"/>
              <a:t> </a:t>
            </a:r>
            <a:r>
              <a:rPr lang="ru-RU" dirty="0" err="1"/>
              <a:t>коээфицентлари</a:t>
            </a:r>
            <a:r>
              <a:rPr lang="ru-RU" dirty="0"/>
              <a:t> </a:t>
            </a:r>
            <a:r>
              <a:rPr lang="ru-RU" dirty="0" err="1"/>
              <a:t>ўзаро</a:t>
            </a:r>
            <a:r>
              <a:rPr lang="ru-RU" dirty="0"/>
              <a:t> </a:t>
            </a:r>
            <a:r>
              <a:rPr lang="ru-RU" dirty="0" err="1"/>
              <a:t>тенг</a:t>
            </a:r>
            <a:r>
              <a:rPr lang="ru-RU" dirty="0"/>
              <a:t>, </a:t>
            </a:r>
            <a:r>
              <a:rPr lang="ru-RU" dirty="0" err="1"/>
              <a:t>яхни</a:t>
            </a:r>
            <a:r>
              <a:rPr lang="ru-RU" dirty="0"/>
              <a:t> </a:t>
            </a:r>
            <a:r>
              <a:rPr lang="ru-RU" dirty="0" err="1"/>
              <a:t>Кх</a:t>
            </a:r>
            <a:r>
              <a:rPr lang="ru-RU" dirty="0"/>
              <a:t>=Ку=К</a:t>
            </a:r>
            <a:r>
              <a:rPr lang="en-US" dirty="0"/>
              <a:t>z</a:t>
            </a:r>
            <a:r>
              <a:rPr lang="ru-RU" dirty="0"/>
              <a:t> </a:t>
            </a:r>
            <a:r>
              <a:rPr lang="ru-RU" dirty="0" err="1"/>
              <a:t>бўлганда</a:t>
            </a:r>
            <a:r>
              <a:rPr lang="ru-RU" dirty="0"/>
              <a:t> </a:t>
            </a:r>
            <a:r>
              <a:rPr lang="ru-RU" dirty="0" err="1"/>
              <a:t>хосил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аксонометрия изометрия </a:t>
            </a:r>
            <a:r>
              <a:rPr lang="ru-RU" dirty="0" err="1"/>
              <a:t>дейилади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425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Аксонометрик</a:t>
            </a:r>
            <a:r>
              <a:rPr lang="ru-RU" b="1" dirty="0"/>
              <a:t> </a:t>
            </a:r>
            <a:r>
              <a:rPr lang="ru-RU" b="1" dirty="0" err="1"/>
              <a:t>масштаблар</a:t>
            </a:r>
            <a:r>
              <a:rPr lang="ru-RU" b="1" dirty="0"/>
              <a:t> </a:t>
            </a:r>
            <a:r>
              <a:rPr lang="ru-RU" b="1" dirty="0" err="1"/>
              <a:t>ва</a:t>
            </a:r>
            <a:r>
              <a:rPr lang="ru-RU" b="1" dirty="0"/>
              <a:t> </a:t>
            </a:r>
            <a:r>
              <a:rPr lang="ru-RU" b="1" dirty="0" err="1"/>
              <a:t>излар</a:t>
            </a:r>
            <a:r>
              <a:rPr lang="ru-RU" b="1" dirty="0"/>
              <a:t> </a:t>
            </a:r>
            <a:r>
              <a:rPr lang="ru-RU" b="1" dirty="0" err="1"/>
              <a:t>учбурчаги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Узгариш</a:t>
            </a:r>
            <a:r>
              <a:rPr lang="ru-RU" dirty="0"/>
              <a:t> </a:t>
            </a:r>
            <a:r>
              <a:rPr lang="ru-RU" dirty="0" err="1"/>
              <a:t>коэффицентлари</a:t>
            </a:r>
            <a:r>
              <a:rPr lang="ru-RU" dirty="0"/>
              <a:t>, </a:t>
            </a:r>
            <a:r>
              <a:rPr lang="ru-RU" dirty="0" err="1"/>
              <a:t>умуман</a:t>
            </a:r>
            <a:r>
              <a:rPr lang="ru-RU" dirty="0"/>
              <a:t> </a:t>
            </a:r>
            <a:r>
              <a:rPr lang="ru-RU" dirty="0" err="1"/>
              <a:t>бутун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каср</a:t>
            </a:r>
            <a:r>
              <a:rPr lang="ru-RU" dirty="0"/>
              <a:t> </a:t>
            </a:r>
            <a:r>
              <a:rPr lang="ru-RU" dirty="0" err="1"/>
              <a:t>сонлар</a:t>
            </a:r>
            <a:r>
              <a:rPr lang="ru-RU" dirty="0"/>
              <a:t> </a:t>
            </a:r>
            <a:r>
              <a:rPr lang="ru-RU" dirty="0" err="1"/>
              <a:t>бўлиб</a:t>
            </a:r>
            <a:r>
              <a:rPr lang="ru-RU" dirty="0"/>
              <a:t>, </a:t>
            </a:r>
            <a:r>
              <a:rPr lang="ru-RU" dirty="0" err="1"/>
              <a:t>буюмларнинг</a:t>
            </a:r>
            <a:r>
              <a:rPr lang="ru-RU" dirty="0"/>
              <a:t> </a:t>
            </a:r>
            <a:r>
              <a:rPr lang="ru-RU" dirty="0" err="1"/>
              <a:t>аксонометрияларини</a:t>
            </a:r>
            <a:r>
              <a:rPr lang="ru-RU" dirty="0"/>
              <a:t> </a:t>
            </a:r>
            <a:r>
              <a:rPr lang="ru-RU" dirty="0" err="1"/>
              <a:t>ясашда</a:t>
            </a:r>
            <a:r>
              <a:rPr lang="ru-RU" dirty="0"/>
              <a:t>, </a:t>
            </a:r>
            <a:r>
              <a:rPr lang="ru-RU" dirty="0" err="1"/>
              <a:t>буюмларнинг</a:t>
            </a:r>
            <a:r>
              <a:rPr lang="ru-RU" dirty="0"/>
              <a:t> </a:t>
            </a:r>
            <a:r>
              <a:rPr lang="ru-RU" dirty="0" err="1"/>
              <a:t>аксонометрияларини</a:t>
            </a:r>
            <a:r>
              <a:rPr lang="ru-RU" dirty="0"/>
              <a:t> </a:t>
            </a:r>
            <a:r>
              <a:rPr lang="ru-RU" dirty="0" err="1"/>
              <a:t>ясашда</a:t>
            </a:r>
            <a:r>
              <a:rPr lang="ru-RU" dirty="0"/>
              <a:t> </a:t>
            </a:r>
            <a:r>
              <a:rPr lang="ru-RU" dirty="0" err="1"/>
              <a:t>улардан</a:t>
            </a:r>
            <a:r>
              <a:rPr lang="ru-RU" dirty="0"/>
              <a:t> </a:t>
            </a:r>
            <a:r>
              <a:rPr lang="ru-RU" dirty="0" err="1"/>
              <a:t>фойдаланиш</a:t>
            </a:r>
            <a:r>
              <a:rPr lang="ru-RU" dirty="0"/>
              <a:t> </a:t>
            </a:r>
            <a:r>
              <a:rPr lang="ru-RU" dirty="0" err="1"/>
              <a:t>ноқулай</a:t>
            </a:r>
            <a:r>
              <a:rPr lang="ru-RU" dirty="0"/>
              <a:t>. </a:t>
            </a:r>
            <a:r>
              <a:rPr lang="ru-RU" dirty="0" err="1"/>
              <a:t>Шунинг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координата </a:t>
            </a:r>
            <a:r>
              <a:rPr lang="ru-RU" dirty="0" err="1"/>
              <a:t>ўқларига</a:t>
            </a:r>
            <a:r>
              <a:rPr lang="ru-RU" dirty="0"/>
              <a:t> </a:t>
            </a:r>
            <a:r>
              <a:rPr lang="ru-RU" dirty="0" err="1"/>
              <a:t>параллел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кесмаларнинг</a:t>
            </a:r>
            <a:r>
              <a:rPr lang="ru-RU" dirty="0"/>
              <a:t> </a:t>
            </a:r>
            <a:r>
              <a:rPr lang="ru-RU" dirty="0" err="1"/>
              <a:t>аксонометрик</a:t>
            </a:r>
            <a:r>
              <a:rPr lang="ru-RU" dirty="0"/>
              <a:t> </a:t>
            </a:r>
            <a:r>
              <a:rPr lang="ru-RU" dirty="0" err="1"/>
              <a:t>узунлмкларини</a:t>
            </a:r>
            <a:r>
              <a:rPr lang="ru-RU" dirty="0"/>
              <a:t> </a:t>
            </a:r>
            <a:r>
              <a:rPr lang="ru-RU" dirty="0" err="1"/>
              <a:t>аксонометрик</a:t>
            </a:r>
            <a:r>
              <a:rPr lang="ru-RU" dirty="0"/>
              <a:t> </a:t>
            </a:r>
            <a:r>
              <a:rPr lang="ru-RU" dirty="0" err="1"/>
              <a:t>масштабларидан</a:t>
            </a:r>
            <a:r>
              <a:rPr lang="ru-RU" dirty="0"/>
              <a:t> </a:t>
            </a:r>
            <a:r>
              <a:rPr lang="ru-RU" dirty="0" err="1"/>
              <a:t>фойдаланиб</a:t>
            </a:r>
            <a:r>
              <a:rPr lang="ru-RU" dirty="0"/>
              <a:t> хам </a:t>
            </a:r>
            <a:r>
              <a:rPr lang="ru-RU" dirty="0" err="1"/>
              <a:t>хисоблаш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. 159-шаклда Р </a:t>
            </a:r>
            <a:r>
              <a:rPr lang="ru-RU" dirty="0" err="1"/>
              <a:t>аксонометрик</a:t>
            </a:r>
            <a:r>
              <a:rPr lang="ru-RU" dirty="0"/>
              <a:t> </a:t>
            </a:r>
            <a:r>
              <a:rPr lang="ru-RU" dirty="0" err="1"/>
              <a:t>проекциялар</a:t>
            </a:r>
            <a:r>
              <a:rPr lang="ru-RU" dirty="0"/>
              <a:t> </a:t>
            </a:r>
            <a:r>
              <a:rPr lang="ru-RU" dirty="0" err="1"/>
              <a:t>текислигининг</a:t>
            </a:r>
            <a:r>
              <a:rPr lang="ru-RU" dirty="0"/>
              <a:t> координата </a:t>
            </a:r>
            <a:r>
              <a:rPr lang="ru-RU" dirty="0" err="1"/>
              <a:t>ўқлари</a:t>
            </a:r>
            <a:r>
              <a:rPr lang="ru-RU" dirty="0"/>
              <a:t> ОХ, ОУ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en-US" dirty="0"/>
              <a:t>OZ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мос</a:t>
            </a:r>
            <a:r>
              <a:rPr lang="ru-RU" dirty="0"/>
              <a:t> </a:t>
            </a:r>
            <a:r>
              <a:rPr lang="ru-RU" dirty="0" err="1"/>
              <a:t>равишда</a:t>
            </a:r>
            <a:r>
              <a:rPr lang="ru-RU" dirty="0"/>
              <a:t> А, В </a:t>
            </a:r>
            <a:r>
              <a:rPr lang="ru-RU" dirty="0" err="1"/>
              <a:t>ва</a:t>
            </a:r>
            <a:r>
              <a:rPr lang="ru-RU" dirty="0"/>
              <a:t> С </a:t>
            </a:r>
            <a:r>
              <a:rPr lang="ru-RU" dirty="0" err="1"/>
              <a:t>нуқталарда</a:t>
            </a:r>
            <a:r>
              <a:rPr lang="ru-RU" dirty="0"/>
              <a:t> </a:t>
            </a:r>
            <a:r>
              <a:rPr lang="ru-RU" dirty="0" err="1"/>
              <a:t>кесишиш</a:t>
            </a:r>
            <a:r>
              <a:rPr lang="ru-RU" dirty="0"/>
              <a:t> </a:t>
            </a:r>
            <a:r>
              <a:rPr lang="ru-RU" dirty="0" err="1"/>
              <a:t>кўрсатилган</a:t>
            </a:r>
            <a:r>
              <a:rPr lang="ru-RU" dirty="0"/>
              <a:t> АВ, АС </a:t>
            </a:r>
            <a:r>
              <a:rPr lang="ru-RU" dirty="0" err="1"/>
              <a:t>ва</a:t>
            </a:r>
            <a:r>
              <a:rPr lang="ru-RU" dirty="0"/>
              <a:t> ВС </a:t>
            </a:r>
            <a:r>
              <a:rPr lang="ru-RU" dirty="0" err="1"/>
              <a:t>тўғри</a:t>
            </a:r>
            <a:r>
              <a:rPr lang="ru-RU" dirty="0"/>
              <a:t> </a:t>
            </a:r>
            <a:r>
              <a:rPr lang="ru-RU" dirty="0" err="1"/>
              <a:t>чизиқлар</a:t>
            </a:r>
            <a:r>
              <a:rPr lang="ru-RU" dirty="0"/>
              <a:t> ХОУ, ХО</a:t>
            </a:r>
            <a:r>
              <a:rPr lang="en-US" dirty="0"/>
              <a:t>Z</a:t>
            </a:r>
            <a:r>
              <a:rPr lang="ru-RU" dirty="0"/>
              <a:t>, УО</a:t>
            </a:r>
            <a:r>
              <a:rPr lang="en-US" dirty="0"/>
              <a:t>Z</a:t>
            </a:r>
            <a:r>
              <a:rPr lang="ru-RU" dirty="0"/>
              <a:t> </a:t>
            </a:r>
            <a:r>
              <a:rPr lang="ru-RU" dirty="0" err="1"/>
              <a:t>координаталар</a:t>
            </a:r>
            <a:r>
              <a:rPr lang="ru-RU" dirty="0"/>
              <a:t> </a:t>
            </a:r>
            <a:r>
              <a:rPr lang="ru-RU" dirty="0" err="1"/>
              <a:t>текисликлари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кесишиш</a:t>
            </a:r>
            <a:r>
              <a:rPr lang="ru-RU" dirty="0"/>
              <a:t> </a:t>
            </a:r>
            <a:r>
              <a:rPr lang="ru-RU" dirty="0" err="1"/>
              <a:t>чизиқлари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излари</a:t>
            </a:r>
            <a:r>
              <a:rPr lang="ru-RU" dirty="0"/>
              <a:t> </a:t>
            </a:r>
            <a:r>
              <a:rPr lang="ru-RU" dirty="0" err="1"/>
              <a:t>бўлади</a:t>
            </a:r>
            <a:r>
              <a:rPr lang="ru-RU" dirty="0"/>
              <a:t>. </a:t>
            </a:r>
            <a:r>
              <a:rPr lang="ru-RU" dirty="0" err="1"/>
              <a:t>Хосил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АВС </a:t>
            </a:r>
            <a:r>
              <a:rPr lang="ru-RU" dirty="0" err="1"/>
              <a:t>учбурчак</a:t>
            </a:r>
            <a:r>
              <a:rPr lang="ru-RU" dirty="0"/>
              <a:t> </a:t>
            </a:r>
            <a:r>
              <a:rPr lang="ru-RU" dirty="0" err="1"/>
              <a:t>излар</a:t>
            </a:r>
            <a:r>
              <a:rPr lang="ru-RU" dirty="0"/>
              <a:t> </a:t>
            </a:r>
            <a:r>
              <a:rPr lang="ru-RU" dirty="0" err="1"/>
              <a:t>уч</a:t>
            </a:r>
            <a:r>
              <a:rPr lang="ru-RU" dirty="0"/>
              <a:t> </a:t>
            </a:r>
            <a:r>
              <a:rPr lang="ru-RU" dirty="0" err="1"/>
              <a:t>бурчаги</a:t>
            </a:r>
            <a:r>
              <a:rPr lang="ru-RU" dirty="0"/>
              <a:t> </a:t>
            </a:r>
            <a:r>
              <a:rPr lang="ru-RU" dirty="0" err="1"/>
              <a:t>дейилади</a:t>
            </a:r>
            <a:r>
              <a:rPr lang="ru-RU" dirty="0"/>
              <a:t>. </a:t>
            </a:r>
            <a:r>
              <a:rPr lang="ru-RU" dirty="0" err="1"/>
              <a:t>Излар</a:t>
            </a:r>
            <a:r>
              <a:rPr lang="ru-RU" dirty="0"/>
              <a:t> </a:t>
            </a:r>
            <a:r>
              <a:rPr lang="ru-RU" dirty="0" err="1"/>
              <a:t>учбурчаги</a:t>
            </a:r>
            <a:r>
              <a:rPr lang="ru-RU" dirty="0"/>
              <a:t> </a:t>
            </a:r>
            <a:r>
              <a:rPr lang="ru-RU" dirty="0" err="1"/>
              <a:t>хамма</a:t>
            </a:r>
            <a:r>
              <a:rPr lang="ru-RU" dirty="0"/>
              <a:t> </a:t>
            </a:r>
            <a:r>
              <a:rPr lang="ru-RU" dirty="0" err="1"/>
              <a:t>вақт</a:t>
            </a:r>
            <a:r>
              <a:rPr lang="ru-RU" dirty="0"/>
              <a:t> </a:t>
            </a:r>
            <a:r>
              <a:rPr lang="ru-RU" dirty="0" err="1"/>
              <a:t>бурчакли</a:t>
            </a:r>
            <a:r>
              <a:rPr lang="ru-RU" dirty="0"/>
              <a:t> </a:t>
            </a:r>
            <a:r>
              <a:rPr lang="ru-RU" dirty="0" err="1"/>
              <a:t>бўлиб</a:t>
            </a:r>
            <a:r>
              <a:rPr lang="ru-RU" dirty="0"/>
              <a:t>, </a:t>
            </a:r>
            <a:r>
              <a:rPr lang="ru-RU" dirty="0" err="1"/>
              <a:t>хусусий</a:t>
            </a:r>
            <a:r>
              <a:rPr lang="ru-RU" dirty="0"/>
              <a:t> </a:t>
            </a:r>
            <a:r>
              <a:rPr lang="ru-RU" dirty="0" err="1"/>
              <a:t>холларда</a:t>
            </a:r>
            <a:r>
              <a:rPr lang="ru-RU" dirty="0"/>
              <a:t>, </a:t>
            </a:r>
            <a:r>
              <a:rPr lang="ru-RU" dirty="0" err="1"/>
              <a:t>яхни</a:t>
            </a:r>
            <a:r>
              <a:rPr lang="ru-RU" dirty="0"/>
              <a:t> </a:t>
            </a:r>
            <a:r>
              <a:rPr lang="ru-RU" dirty="0" err="1"/>
              <a:t>излар</a:t>
            </a:r>
            <a:r>
              <a:rPr lang="ru-RU" dirty="0"/>
              <a:t> </a:t>
            </a:r>
            <a:r>
              <a:rPr lang="ru-RU" dirty="0" err="1"/>
              <a:t>учбурчагини</a:t>
            </a:r>
            <a:r>
              <a:rPr lang="ru-RU" dirty="0"/>
              <a:t> </a:t>
            </a:r>
            <a:r>
              <a:rPr lang="ru-RU" dirty="0" err="1"/>
              <a:t>битта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иккала</a:t>
            </a:r>
            <a:r>
              <a:rPr lang="ru-RU" dirty="0"/>
              <a:t> учи </a:t>
            </a:r>
            <a:r>
              <a:rPr lang="ru-RU" dirty="0" err="1"/>
              <a:t>чексизликда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мос</a:t>
            </a:r>
            <a:r>
              <a:rPr lang="ru-RU" dirty="0"/>
              <a:t> </a:t>
            </a:r>
            <a:r>
              <a:rPr lang="ru-RU" dirty="0" err="1"/>
              <a:t>равишда</a:t>
            </a:r>
            <a:r>
              <a:rPr lang="ru-RU" dirty="0"/>
              <a:t> </a:t>
            </a:r>
            <a:r>
              <a:rPr lang="ru-RU" dirty="0" err="1"/>
              <a:t>икки</a:t>
            </a:r>
            <a:r>
              <a:rPr lang="ru-RU" dirty="0"/>
              <a:t> </a:t>
            </a:r>
            <a:r>
              <a:rPr lang="ru-RU" dirty="0" err="1"/>
              <a:t>томони</a:t>
            </a:r>
            <a:r>
              <a:rPr lang="ru-RU" dirty="0"/>
              <a:t> </a:t>
            </a:r>
            <a:r>
              <a:rPr lang="ru-RU" dirty="0" err="1"/>
              <a:t>ўзаро</a:t>
            </a:r>
            <a:r>
              <a:rPr lang="ru-RU" dirty="0"/>
              <a:t> </a:t>
            </a:r>
            <a:r>
              <a:rPr lang="ru-RU" dirty="0" err="1"/>
              <a:t>параллел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икки</a:t>
            </a:r>
            <a:r>
              <a:rPr lang="ru-RU" dirty="0"/>
              <a:t> </a:t>
            </a:r>
            <a:r>
              <a:rPr lang="ru-RU" dirty="0" err="1"/>
              <a:t>ёндош</a:t>
            </a:r>
            <a:r>
              <a:rPr lang="ru-RU" dirty="0"/>
              <a:t> </a:t>
            </a:r>
            <a:r>
              <a:rPr lang="ru-RU" dirty="0" err="1"/>
              <a:t>томонлари</a:t>
            </a:r>
            <a:r>
              <a:rPr lang="ru-RU" dirty="0"/>
              <a:t> </a:t>
            </a:r>
            <a:r>
              <a:rPr lang="ru-RU" dirty="0" err="1"/>
              <a:t>ўзаро</a:t>
            </a:r>
            <a:r>
              <a:rPr lang="ru-RU" dirty="0"/>
              <a:t> перпендикуляр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вазиятларга</a:t>
            </a:r>
            <a:r>
              <a:rPr lang="ru-RU" dirty="0"/>
              <a:t> </a:t>
            </a:r>
            <a:r>
              <a:rPr lang="ru-RU" dirty="0" err="1"/>
              <a:t>эга</a:t>
            </a:r>
            <a:r>
              <a:rPr lang="ru-RU" dirty="0"/>
              <a:t> </a:t>
            </a:r>
            <a:r>
              <a:rPr lang="ru-RU" dirty="0" err="1"/>
              <a:t>бўлиши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075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Аксонометрик</a:t>
            </a:r>
            <a:r>
              <a:rPr lang="ru-RU" b="1" dirty="0"/>
              <a:t> </a:t>
            </a:r>
            <a:r>
              <a:rPr lang="ru-RU" b="1" dirty="0" err="1"/>
              <a:t>масштаблар</a:t>
            </a:r>
            <a:r>
              <a:rPr lang="ru-RU" b="1" dirty="0"/>
              <a:t> </a:t>
            </a:r>
            <a:r>
              <a:rPr lang="ru-RU" b="1" dirty="0" err="1"/>
              <a:t>ва</a:t>
            </a:r>
            <a:r>
              <a:rPr lang="ru-RU" b="1" dirty="0"/>
              <a:t> </a:t>
            </a:r>
            <a:r>
              <a:rPr lang="ru-RU" b="1" dirty="0" err="1"/>
              <a:t>излар</a:t>
            </a:r>
            <a:r>
              <a:rPr lang="ru-RU" b="1" dirty="0"/>
              <a:t> </a:t>
            </a:r>
            <a:r>
              <a:rPr lang="ru-RU" b="1" dirty="0" err="1"/>
              <a:t>учбурчаги</a:t>
            </a:r>
            <a:endParaRPr lang="ru-RU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8297565" y="1114424"/>
            <a:ext cx="29862166" cy="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221530"/>
              </p:ext>
            </p:extLst>
          </p:nvPr>
        </p:nvGraphicFramePr>
        <p:xfrm>
          <a:off x="5338476" y="1027906"/>
          <a:ext cx="7072599" cy="5591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Picture" r:id="rId3" imgW="3505200" imgH="2772156" progId="Word.Picture.8">
                  <p:embed/>
                </p:oleObj>
              </mc:Choice>
              <mc:Fallback>
                <p:oleObj name="Picture" r:id="rId3" imgW="3505200" imgH="2772156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8476" y="1027906"/>
                        <a:ext cx="7072599" cy="55911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02" y="2467571"/>
            <a:ext cx="3295053" cy="3295053"/>
          </a:xfrm>
          <a:prstGeom prst="rect">
            <a:avLst/>
          </a:prstGeom>
          <a:ln>
            <a:noFill/>
          </a:ln>
          <a:effectLst>
            <a:glow rad="127000">
              <a:schemeClr val="accent1"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  <p:extLst>
      <p:ext uri="{BB962C8B-B14F-4D97-AF65-F5344CB8AC3E}">
        <p14:creationId xmlns:p14="http://schemas.microsoft.com/office/powerpoint/2010/main" val="233273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Аксонометриянинг</a:t>
            </a:r>
            <a:r>
              <a:rPr lang="ru-RU" b="1" dirty="0"/>
              <a:t> </a:t>
            </a:r>
            <a:r>
              <a:rPr lang="ru-RU" b="1" dirty="0" err="1"/>
              <a:t>асосий</a:t>
            </a:r>
            <a:r>
              <a:rPr lang="ru-RU" b="1" dirty="0"/>
              <a:t> </a:t>
            </a:r>
            <a:r>
              <a:rPr lang="ru-RU" b="1" dirty="0" err="1"/>
              <a:t>теоремаси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Кийшиқ</a:t>
            </a:r>
            <a:r>
              <a:rPr lang="ru-RU" dirty="0"/>
              <a:t> </a:t>
            </a:r>
            <a:r>
              <a:rPr lang="ru-RU" dirty="0" err="1"/>
              <a:t>бурчакли</a:t>
            </a:r>
            <a:r>
              <a:rPr lang="ru-RU" dirty="0"/>
              <a:t> </a:t>
            </a:r>
            <a:r>
              <a:rPr lang="ru-RU" dirty="0" err="1"/>
              <a:t>аксонометрик</a:t>
            </a:r>
            <a:r>
              <a:rPr lang="ru-RU" dirty="0"/>
              <a:t> </a:t>
            </a:r>
            <a:r>
              <a:rPr lang="ru-RU" dirty="0" err="1"/>
              <a:t>проекцияда</a:t>
            </a:r>
            <a:r>
              <a:rPr lang="ru-RU" dirty="0"/>
              <a:t> </a:t>
            </a:r>
            <a:r>
              <a:rPr lang="ru-RU" dirty="0" err="1"/>
              <a:t>аксонометрик</a:t>
            </a:r>
            <a:r>
              <a:rPr lang="ru-RU" dirty="0"/>
              <a:t> </a:t>
            </a:r>
            <a:r>
              <a:rPr lang="ru-RU" dirty="0" err="1"/>
              <a:t>ўқлар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улар </a:t>
            </a:r>
            <a:r>
              <a:rPr lang="ru-RU" dirty="0" err="1"/>
              <a:t>бўйича</a:t>
            </a:r>
            <a:r>
              <a:rPr lang="ru-RU" dirty="0"/>
              <a:t> </a:t>
            </a:r>
            <a:r>
              <a:rPr lang="ru-RU" dirty="0" err="1"/>
              <a:t>ўзгариш</a:t>
            </a:r>
            <a:r>
              <a:rPr lang="ru-RU" dirty="0"/>
              <a:t> </a:t>
            </a:r>
            <a:r>
              <a:rPr lang="ru-RU" dirty="0" err="1"/>
              <a:t>коэфицентлари</a:t>
            </a:r>
            <a:r>
              <a:rPr lang="ru-RU" dirty="0"/>
              <a:t> </a:t>
            </a:r>
            <a:r>
              <a:rPr lang="ru-RU" dirty="0" err="1"/>
              <a:t>ихтиёрий</a:t>
            </a:r>
            <a:r>
              <a:rPr lang="ru-RU" dirty="0"/>
              <a:t> </a:t>
            </a:r>
            <a:r>
              <a:rPr lang="ru-RU" dirty="0" err="1"/>
              <a:t>танлаб</a:t>
            </a:r>
            <a:r>
              <a:rPr lang="ru-RU" dirty="0"/>
              <a:t> </a:t>
            </a:r>
            <a:r>
              <a:rPr lang="ru-RU" dirty="0" err="1"/>
              <a:t>олиниши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.</a:t>
            </a:r>
          </a:p>
          <a:p>
            <a:r>
              <a:rPr lang="ru-RU" dirty="0"/>
              <a:t>	Теорема. </a:t>
            </a:r>
            <a:r>
              <a:rPr lang="ru-RU" dirty="0" err="1"/>
              <a:t>Текисликда</a:t>
            </a:r>
            <a:r>
              <a:rPr lang="ru-RU" dirty="0"/>
              <a:t> </a:t>
            </a:r>
            <a:r>
              <a:rPr lang="ru-RU" dirty="0" err="1"/>
              <a:t>ётган</a:t>
            </a:r>
            <a:r>
              <a:rPr lang="ru-RU" dirty="0"/>
              <a:t> </a:t>
            </a:r>
            <a:r>
              <a:rPr lang="ru-RU" dirty="0" err="1"/>
              <a:t>хар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тўла</a:t>
            </a:r>
            <a:r>
              <a:rPr lang="ru-RU" dirty="0"/>
              <a:t> </a:t>
            </a:r>
            <a:r>
              <a:rPr lang="ru-RU" dirty="0" err="1"/>
              <a:t>тўртбурчакли</a:t>
            </a:r>
            <a:r>
              <a:rPr lang="ru-RU" dirty="0"/>
              <a:t> (</a:t>
            </a:r>
            <a:r>
              <a:rPr lang="ru-RU" dirty="0" err="1"/>
              <a:t>диагоналлари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берилган</a:t>
            </a:r>
            <a:r>
              <a:rPr lang="ru-RU" dirty="0"/>
              <a:t> </a:t>
            </a:r>
            <a:r>
              <a:rPr lang="ru-RU" dirty="0" err="1"/>
              <a:t>тўртбурчак</a:t>
            </a:r>
            <a:r>
              <a:rPr lang="ru-RU" dirty="0"/>
              <a:t>) </a:t>
            </a:r>
            <a:r>
              <a:rPr lang="ru-RU" dirty="0" err="1"/>
              <a:t>ихтиёрий</a:t>
            </a:r>
            <a:r>
              <a:rPr lang="ru-RU" dirty="0"/>
              <a:t> </a:t>
            </a:r>
            <a:r>
              <a:rPr lang="ru-RU" dirty="0" err="1"/>
              <a:t>олинган</a:t>
            </a:r>
            <a:r>
              <a:rPr lang="ru-RU" dirty="0"/>
              <a:t> </a:t>
            </a:r>
            <a:r>
              <a:rPr lang="ru-RU" dirty="0" err="1"/>
              <a:t>тетраэдрга</a:t>
            </a:r>
            <a:r>
              <a:rPr lang="ru-RU" dirty="0"/>
              <a:t> </a:t>
            </a:r>
            <a:r>
              <a:rPr lang="ru-RU" dirty="0" err="1"/>
              <a:t>ўхшаш</a:t>
            </a:r>
            <a:r>
              <a:rPr lang="ru-RU" dirty="0"/>
              <a:t> </a:t>
            </a:r>
            <a:r>
              <a:rPr lang="ru-RU" dirty="0" err="1"/>
              <a:t>тетраэдрнинг</a:t>
            </a:r>
            <a:r>
              <a:rPr lang="ru-RU" dirty="0"/>
              <a:t> </a:t>
            </a:r>
            <a:r>
              <a:rPr lang="ru-RU" dirty="0" err="1"/>
              <a:t>параллел</a:t>
            </a:r>
            <a:r>
              <a:rPr lang="ru-RU" dirty="0"/>
              <a:t> </a:t>
            </a:r>
            <a:r>
              <a:rPr lang="ru-RU" dirty="0" err="1"/>
              <a:t>проекцияси</a:t>
            </a:r>
            <a:r>
              <a:rPr lang="ru-RU" dirty="0"/>
              <a:t> </a:t>
            </a:r>
            <a:r>
              <a:rPr lang="ru-RU" dirty="0" err="1"/>
              <a:t>деб</a:t>
            </a:r>
            <a:r>
              <a:rPr lang="ru-RU" dirty="0"/>
              <a:t> </a:t>
            </a:r>
            <a:r>
              <a:rPr lang="ru-RU" dirty="0" err="1"/>
              <a:t>қабул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69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683</Words>
  <Application>Microsoft Office PowerPoint</Application>
  <PresentationFormat>Широкоэкранный</PresentationFormat>
  <Paragraphs>30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Тема Office</vt:lpstr>
      <vt:lpstr>Picture</vt:lpstr>
      <vt:lpstr>     </vt:lpstr>
      <vt:lpstr>Аксонометрик проекциялар </vt:lpstr>
      <vt:lpstr>Аксонометрик проекциялар</vt:lpstr>
      <vt:lpstr>Аксонометрик уклар ва улар буйича узгариш коэффицентлари</vt:lpstr>
      <vt:lpstr>Аксонометрик уклар ва улар буйича узгариш коэффицентлари</vt:lpstr>
      <vt:lpstr>Аксонометрик проекциялар 3 турга бўлинади. </vt:lpstr>
      <vt:lpstr>Аксонометрик масштаблар ва излар учбурчаги </vt:lpstr>
      <vt:lpstr>Аксонометрик масштаблар ва излар учбурчаги</vt:lpstr>
      <vt:lpstr>Аксонометриянинг асосий теоремаси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Аксонометрик проекциялар</dc:title>
  <dc:creator>Payvandlash</dc:creator>
  <cp:lastModifiedBy>Payvandlash</cp:lastModifiedBy>
  <cp:revision>4</cp:revision>
  <dcterms:created xsi:type="dcterms:W3CDTF">2021-09-11T06:42:29Z</dcterms:created>
  <dcterms:modified xsi:type="dcterms:W3CDTF">2022-01-19T11:06:09Z</dcterms:modified>
</cp:coreProperties>
</file>