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7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3814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5291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55936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281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89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8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94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27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6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714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6254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69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68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5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248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E080F-0CDF-4444-ABC2-55FB67D36083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B3601F8-50AB-4994-BD09-7F28452B1D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83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B1A75B4-252F-4B78-A853-BC29C0A37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36" y="1773238"/>
            <a:ext cx="9144000" cy="165576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MAVZU: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MASHG‘ULOT. MEVA VA REZAVOR MEVA EKINLARI APROBATSIYASINI O‘RGANISH.</a:t>
            </a:r>
            <a:endParaRPr lang="ru-RU" sz="32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4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54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DEA054-1611-4D28-A209-D7937DF31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892" y="103573"/>
            <a:ext cx="9706062" cy="2657337"/>
          </a:xfrm>
        </p:spPr>
        <p:txBody>
          <a:bodyPr>
            <a:normAutofit fontScale="90000"/>
          </a:bodyPr>
          <a:lstStyle/>
          <a:p>
            <a:pPr indent="449580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tushunchalar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seleksion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paykallarda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aprobatsiya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o‘tkazish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tartibi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Aprobatsiya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o‘tkazishda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e’tiborga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olinadigan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jumladan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ko‘chatlarning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o‘sish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ko‘chatlarning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poyaning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qiyshiqligi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shox-shabba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shoxlanish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intensivligi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bargchalar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kurtaklar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farqlanuvchi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rezavor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ekinlari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ko‘chatlarining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aprobatsiyasida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baholanadi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:Ko‘chatlarning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o‘sish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payvandtagga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bo‘lgan</a:t>
            </a:r>
            <a:br>
              <a:rPr lang="ru-RU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rayonlashgan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navga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nisbatan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agrotexnika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sharoitida</a:t>
            </a:r>
            <a:br>
              <a:rPr lang="ru-RU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yetishtirilgan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aniqlab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ballarda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belgilanadi</a:t>
            </a:r>
            <a:r>
              <a:rPr lang="en-US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B8F03AD-5ECD-468A-965B-358C964C882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14" y="2642532"/>
            <a:ext cx="7684315" cy="411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844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7E76D6-C952-4399-AD74-0D0FFBDBF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0" y="111961"/>
            <a:ext cx="9630561" cy="3168133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Ko‘chatlarning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balandligi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rivojlanish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darajasi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xarakteriga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qarab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Bir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xillik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(75% dan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o’rta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(50—75%), past (50%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poyaning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qiyshiqligi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payvand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qilingan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joydan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shoxlargacha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to‘g‘ri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chiziqdan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chetlanishi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7—10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ko‘rsatkich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qiyshiqlik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yo‘q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Shoxlanish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intensivligi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10 ta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jami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kurtaklarning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40—50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foizi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uyg‘ongan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7—10 ta,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2 -3 ta.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Kurtaklarning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uyg‘onuvchanligi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30% dan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 ‘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10—30%,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10% ga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yaqin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BD672F76-B90C-4C89-9043-3B7DFDE6C02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19" y="3429000"/>
            <a:ext cx="6912529" cy="3168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087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5BF39-EF08-4E2B-8D03-8A38F2CA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725" y="95184"/>
            <a:ext cx="9496337" cy="2665726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og‘ish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(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yuqoridagi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 ta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doimo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tor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burchak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asosiy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o‘sadi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Shuning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uchun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ulardan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keyingi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e’tiborga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olinadi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o‘tkir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40°gacha,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o‘tkir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40—60°,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o‘tkir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60—85°,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to’g’ri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85—95°,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o'tmas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95°dan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ko‘p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yillik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novdalarda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quyidagicha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guruhlanadi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75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45—75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45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C83AE5E-F5C7-473B-803A-F06668D024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738" y="2881313"/>
            <a:ext cx="7474590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4260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98FF-ACA5-4AA1-B2B7-C7F92BED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51" y="103572"/>
            <a:ext cx="9875240" cy="2528597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tuklanganligi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novda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janubiy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tomoni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ko‘rib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agar rang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o‘zgarsa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hisoblanadi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Bunda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rang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intensivligi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o'zgarsa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intensivligi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o‘zgarsa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kam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intensivligi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o‘zgarmasa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tuklanmagan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sanaladi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ko‘z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chamalab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ba’zan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esa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o'lchanadi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shakli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nisbati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eniga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uzunroq</a:t>
            </a:r>
            <a:r>
              <a:rPr lang="en-US" sz="1800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58F4D98-B50A-403C-B261-A2C7C69989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4" y="2692400"/>
            <a:ext cx="7659149" cy="406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825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6F73B-EF8E-4681-928E-F154373F8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391" y="120351"/>
            <a:ext cx="9605394" cy="2866130"/>
          </a:xfrm>
        </p:spPr>
        <p:txBody>
          <a:bodyPr>
            <a:normAutofit fontScale="90000"/>
          </a:bodyPr>
          <a:lstStyle/>
          <a:p>
            <a:pPr indent="449580" algn="ctr">
              <a:lnSpc>
                <a:spcPct val="115000"/>
              </a:lnSpc>
              <a:spcAft>
                <a:spcPts val="1000"/>
              </a:spcAft>
            </a:pP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uchi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uzun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ingichka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cho‘zilgan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chetining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qirrasi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plastinkasining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 ‘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qismida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baholanib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to ‘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lqinsimon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tishsimon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arrasimon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h.k.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qirralarining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tomirlanishi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boshqa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navlar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taqqoslanib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aniqlanadi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katta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mayda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ustki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ostki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qismlarining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kuchli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o‘rtacha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kuchsiz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tuklanmagan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yaltiroqligi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yaltiroq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yaltiramaydigan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yuzasining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xarakteri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—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yoki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notekisligi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bo‘yicha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tekis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notekis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chuqursimon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bo‘lishi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mumkin</a:t>
            </a:r>
            <a:r>
              <a:rPr lang="en-US" sz="18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ru-RU" sz="1800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04C469A-D496-424A-91F8-6795F664C9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911" y="3067050"/>
            <a:ext cx="6719582" cy="367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530683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</TotalTime>
  <Words>644</Words>
  <Application>Microsoft Office PowerPoint</Application>
  <PresentationFormat>Широкоэкранный</PresentationFormat>
  <Paragraphs>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Asosiy tushunchalar: seleksion paykallarda aprobatsiya o‘tkazish tartibi. Aprobatsiya o‘tkazishda e’tiborga olinadigan belgilar, jumladan, ko‘chatlarning o‘sish kuchi, ko‘chatlarning bir xilligi, asosiy poyaning qiyshiqligi, shox-shabba shakli, shoxlanish intensivligi, novda, barg, bargchalar, kurtaklar bo‘yicha navlarning farqlanuvchi belgilari. Meva va rezavor meva ekinlari ko‘chatlarining aprobatsiyasida ular quyidagi belgilari bo‘yicha baholanadi:Ko‘chatlarning o‘sish kuchi bir xil payvandtagga ega bo‘lgan rayonlashgan boshqa navga nisbatan (bir xil agrotexnika sharoitida yetishtirilgan) aniqlab, ballarda belgilanadi.  </vt:lpstr>
      <vt:lpstr>Ko‘chatlarning bir xilligi — balandligi, rivojlanish darajasi va xarakteriga qarab aniqlanadi. Bir xillik yuqori (75% dan ko‘p), o’rta (50—75%), past (50% gacha) bo‘lishi mumkin. Asosiy poyaning qiyshiqligi — kuchli, payvand qilingan joydan asosiy shoxlargacha to‘g‘ri chiziqdan chetlanishi 7—10 sm, o‘rtacha va kuchsiz — bu ko‘rsatkich 3 sm gacha va qiyshiqlik yo‘q bo‘lishi mumkin Shoxlanish intensivligi — kuchli — 10 ta va ko‘p (jami kurtaklarning 40—50 foizi uyg‘ongan), o‘rtacha — 7—10 ta, kuchsiz — 2 -3 ta. Kurtaklarning uyg‘onuvchanligi: kuchli — 30% dan ko‘p, o ‘rtacha — 10—30%, kuchsiz — 10% ga yaqin. </vt:lpstr>
      <vt:lpstr>Yon novdalarning og‘ish burchagi — (yuqoridagi 3 ta novda) doimo tor burchak ostida asosiy novda bilan birga o‘sadi. Shuning uchun ulardan keyingi novdalar e’tiborga olinadi: o‘tkir kam — 40°gacha, o‘tkir o‘rtacha — 40—60°, o‘tkir katta — 60—85°, to’g’ri — 85—95°, o'tmas — 95°dan ko‘p. Novdalar uzunligi bir yillik novdalarda aniqlanib, quyidagicha guruhlanadi: uzun — 75 sm dan uzun; o'rtacha — 45—75 sm; kalta — 45 sm dan kam. </vt:lpstr>
      <vt:lpstr>Novdaning tuklanganligi — novda o‘rta qismining janubiy tomoni artib ko‘rib aniqlanadi. Bunda agar rang o‘zgarsa, kuchli tuklangan hisoblanadi. Bunda: rang intensivligi o'zgarsa, o‘rtacha tuklangan; rang intensivligi kam o‘zgarsa, kam tuklangan; rang intensivligi o‘zgarmasa, umuman tuklanmagan sanaladi. Barg kattaligi ko‘z bilan chamalab aniqlanadi, ba’zan esa o'lchanadi: juda katta, katta, o‘rtacha, mayda, juda mayda. Barg shakli — barg uzunligining eniga nisbati bilan aniqlanadi. Barglar: keng — barg uzunligi barg eniga teng yoki uzunroq. </vt:lpstr>
      <vt:lpstr>Barg uchi — uzun, ingichka, cho‘zilgan, o‘rtacha, kalta. Barg chetining qirrasi — barg plastinkasining o ‘rta qismida baholanib, bu tekis, to ‘lqinsimon, tishsimon, arrasimon va h.k. bo‘lishi mumkin. Barg qirralarining kattaligi — katta, o‘rtacha, mayda. Bargning tomirlanishi boshqa navlar bilan taqqoslanib aniqlanadi: katta, mayda, o‘rtacha. Bargning tuklanishi ustki va ostki qismlarining kuchli, o‘rtacha, kuchsiz tuklangan va tuklanmagan bo‘lishi mumkin. Bargning yaltiroqligi — yaltiroq, yaltiramaydigan. Barg yuzasining xarakteri — tekis yoki notekisligi bo‘yicha tekis, notekis, chuqursimon bo‘lishi mumkin.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created xsi:type="dcterms:W3CDTF">2022-01-24T06:09:37Z</dcterms:created>
  <dcterms:modified xsi:type="dcterms:W3CDTF">2022-02-08T06:37:57Z</dcterms:modified>
</cp:coreProperties>
</file>