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61" r:id="rId6"/>
    <p:sldId id="259"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6642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7200" dirty="0" err="1"/>
              <a:t>Oshpaz</a:t>
            </a:r>
            <a:r>
              <a:rPr lang="en-US" sz="7200" dirty="0"/>
              <a:t>.</a:t>
            </a:r>
            <a:r>
              <a:rPr lang="en-US" sz="3600" dirty="0"/>
              <a:t/>
            </a:r>
            <a:br>
              <a:rPr lang="en-US" sz="3600" dirty="0"/>
            </a:br>
            <a:r>
              <a:rPr lang="en-US" sz="3600" b="1" dirty="0" err="1"/>
              <a:t>Tayyorladi</a:t>
            </a:r>
            <a:r>
              <a:rPr lang="en-US" sz="3600" b="1" dirty="0"/>
              <a:t>: </a:t>
            </a:r>
            <a:r>
              <a:rPr lang="en-US" sz="3600" b="1" dirty="0" err="1"/>
              <a:t>Muradova</a:t>
            </a:r>
            <a:r>
              <a:rPr lang="en-US" sz="3600" b="1" dirty="0"/>
              <a:t> </a:t>
            </a:r>
            <a:r>
              <a:rPr lang="en-US" sz="3600" b="1" dirty="0" err="1"/>
              <a:t>Noila</a:t>
            </a:r>
            <a:r>
              <a:rPr lang="en-US" sz="3600" b="1" dirty="0"/>
              <a:t> </a:t>
            </a:r>
            <a:r>
              <a:rPr lang="en-US" sz="3600" b="1" dirty="0" err="1"/>
              <a:t>Muxirboyevna</a:t>
            </a:r>
            <a:r>
              <a:rPr lang="en-US" sz="3600" b="1" dirty="0"/>
              <a:t>.</a:t>
            </a:r>
            <a:endParaRPr lang="uz-Cyrl-UZ" sz="3600"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4104456"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160" y="2852936"/>
            <a:ext cx="37433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1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2376263"/>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b="1" dirty="0" err="1"/>
              <a:t>Mavzu:Ertalabki</a:t>
            </a:r>
            <a:r>
              <a:rPr lang="en-US" b="1" dirty="0"/>
              <a:t> </a:t>
            </a:r>
            <a:r>
              <a:rPr lang="en-US" b="1" dirty="0" err="1"/>
              <a:t>nonushta</a:t>
            </a:r>
            <a:r>
              <a:rPr lang="en-US" b="1" dirty="0"/>
              <a:t> </a:t>
            </a:r>
            <a:r>
              <a:rPr lang="en-US" b="1" dirty="0" err="1"/>
              <a:t>uchun</a:t>
            </a:r>
            <a:r>
              <a:rPr lang="en-US" b="1" dirty="0"/>
              <a:t> </a:t>
            </a:r>
            <a:r>
              <a:rPr lang="en-US" b="1" dirty="0" err="1"/>
              <a:t>tayyorlanadigan</a:t>
            </a:r>
            <a:r>
              <a:rPr lang="en-US" b="1" dirty="0"/>
              <a:t> </a:t>
            </a:r>
            <a:r>
              <a:rPr lang="en-US" b="1" dirty="0" err="1"/>
              <a:t>yengil</a:t>
            </a:r>
            <a:r>
              <a:rPr lang="en-US" b="1" dirty="0"/>
              <a:t> </a:t>
            </a:r>
            <a:r>
              <a:rPr lang="en-US" b="1" dirty="0" err="1"/>
              <a:t>taomlar.Oziq</a:t>
            </a:r>
            <a:r>
              <a:rPr lang="uz-Cyrl-UZ" b="1" dirty="0"/>
              <a:t>-</a:t>
            </a:r>
            <a:r>
              <a:rPr lang="en-US" b="1" dirty="0" err="1"/>
              <a:t>ovqat</a:t>
            </a:r>
            <a:r>
              <a:rPr lang="en-US" b="1" dirty="0"/>
              <a:t> </a:t>
            </a:r>
            <a:r>
              <a:rPr lang="en-US" b="1" dirty="0" err="1"/>
              <a:t>maxsulotlari</a:t>
            </a:r>
            <a:r>
              <a:rPr lang="en-US" b="1" dirty="0"/>
              <a:t>.</a:t>
            </a:r>
            <a:r>
              <a:rPr lang="uz-Cyrl-UZ" dirty="0"/>
              <a:t/>
            </a:r>
            <a:br>
              <a:rPr lang="uz-Cyrl-UZ" dirty="0"/>
            </a:br>
            <a:endParaRPr lang="uz-Cyrl-UZ" dirty="0"/>
          </a:p>
        </p:txBody>
      </p:sp>
      <p:sp>
        <p:nvSpPr>
          <p:cNvPr id="3" name="Подзаголовок 2"/>
          <p:cNvSpPr>
            <a:spLocks noGrp="1"/>
          </p:cNvSpPr>
          <p:nvPr>
            <p:ph type="subTitle" idx="1"/>
          </p:nvPr>
        </p:nvSpPr>
        <p:spPr>
          <a:xfrm>
            <a:off x="683568" y="2204864"/>
            <a:ext cx="7776864" cy="4176464"/>
          </a:xfrm>
        </p:spPr>
        <p:style>
          <a:lnRef idx="2">
            <a:schemeClr val="accent4">
              <a:shade val="50000"/>
            </a:schemeClr>
          </a:lnRef>
          <a:fillRef idx="1">
            <a:schemeClr val="accent4"/>
          </a:fillRef>
          <a:effectRef idx="0">
            <a:schemeClr val="accent4"/>
          </a:effectRef>
          <a:fontRef idx="minor">
            <a:schemeClr val="lt1"/>
          </a:fontRef>
        </p:style>
        <p:txBody>
          <a:bodyPr/>
          <a:lstStyle/>
          <a:p>
            <a:endParaRPr lang="uz-Cyrl-UZ" dirty="0"/>
          </a:p>
        </p:txBody>
      </p:sp>
      <p:sp>
        <p:nvSpPr>
          <p:cNvPr id="4" name="Прямоугольник 3"/>
          <p:cNvSpPr/>
          <p:nvPr/>
        </p:nvSpPr>
        <p:spPr>
          <a:xfrm>
            <a:off x="755576" y="2204864"/>
            <a:ext cx="4104456"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err="1" smtClean="0"/>
              <a:t>Reja</a:t>
            </a:r>
            <a:r>
              <a:rPr lang="en-US" sz="6000" dirty="0" smtClean="0"/>
              <a:t>:</a:t>
            </a:r>
            <a:endParaRPr lang="uz-Cyrl-UZ" sz="6000" dirty="0"/>
          </a:p>
        </p:txBody>
      </p:sp>
      <p:sp>
        <p:nvSpPr>
          <p:cNvPr id="6" name="Стрелка вправо 5"/>
          <p:cNvSpPr/>
          <p:nvPr/>
        </p:nvSpPr>
        <p:spPr>
          <a:xfrm>
            <a:off x="755576" y="5013176"/>
            <a:ext cx="7704856" cy="129614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   2</a:t>
            </a:r>
            <a:r>
              <a:rPr lang="en-US" sz="2400" b="1" dirty="0"/>
              <a:t>. </a:t>
            </a:r>
            <a:r>
              <a:rPr lang="en-US" sz="2400" b="1" dirty="0" err="1"/>
              <a:t>Oziq</a:t>
            </a:r>
            <a:r>
              <a:rPr lang="uz-Cyrl-UZ" sz="2400" b="1" dirty="0"/>
              <a:t>-</a:t>
            </a:r>
            <a:r>
              <a:rPr lang="en-US" sz="2400" b="1" dirty="0" err="1"/>
              <a:t>ovqat</a:t>
            </a:r>
            <a:r>
              <a:rPr lang="en-US" sz="2400" b="1" dirty="0"/>
              <a:t> </a:t>
            </a:r>
            <a:r>
              <a:rPr lang="en-US" sz="2400" b="1" dirty="0" err="1"/>
              <a:t>maxsulotlari</a:t>
            </a:r>
            <a:r>
              <a:rPr lang="en-US" sz="2400" b="1" dirty="0"/>
              <a:t>.</a:t>
            </a:r>
            <a:endParaRPr lang="uz-Cyrl-UZ" sz="2400" dirty="0"/>
          </a:p>
        </p:txBody>
      </p:sp>
      <p:sp>
        <p:nvSpPr>
          <p:cNvPr id="7" name="Стрелка вправо 6"/>
          <p:cNvSpPr/>
          <p:nvPr/>
        </p:nvSpPr>
        <p:spPr>
          <a:xfrm>
            <a:off x="755576" y="3861048"/>
            <a:ext cx="6696744" cy="129614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dirty="0" smtClean="0"/>
          </a:p>
          <a:p>
            <a:pPr algn="ctr"/>
            <a:r>
              <a:rPr lang="en-US" b="1" dirty="0" smtClean="0"/>
              <a:t>1.Ertalabki </a:t>
            </a:r>
            <a:r>
              <a:rPr lang="en-US" b="1" dirty="0" err="1"/>
              <a:t>nonushta</a:t>
            </a:r>
            <a:r>
              <a:rPr lang="en-US" b="1" dirty="0"/>
              <a:t> </a:t>
            </a:r>
            <a:r>
              <a:rPr lang="en-US" b="1" dirty="0" err="1"/>
              <a:t>uchun</a:t>
            </a:r>
            <a:r>
              <a:rPr lang="en-US" b="1" dirty="0"/>
              <a:t> </a:t>
            </a:r>
            <a:r>
              <a:rPr lang="en-US" b="1" dirty="0" err="1"/>
              <a:t>tayyorlanadigan</a:t>
            </a:r>
            <a:r>
              <a:rPr lang="en-US" b="1" dirty="0"/>
              <a:t> </a:t>
            </a:r>
            <a:r>
              <a:rPr lang="en-US" b="1" dirty="0" err="1"/>
              <a:t>yengil</a:t>
            </a:r>
            <a:r>
              <a:rPr lang="en-US" b="1" dirty="0"/>
              <a:t> </a:t>
            </a:r>
            <a:r>
              <a:rPr lang="en-US" b="1" dirty="0" err="1"/>
              <a:t>taomlar</a:t>
            </a:r>
            <a:r>
              <a:rPr lang="en-US" b="1" dirty="0"/>
              <a:t>.</a:t>
            </a:r>
            <a:endParaRPr lang="uz-Cyrl-UZ" dirty="0"/>
          </a:p>
          <a:p>
            <a:pPr algn="ctr"/>
            <a:endParaRPr lang="uz-Cyrl-UZ" sz="2400" dirty="0"/>
          </a:p>
        </p:txBody>
      </p:sp>
      <p:sp>
        <p:nvSpPr>
          <p:cNvPr id="8" name="Стрелка вниз 7"/>
          <p:cNvSpPr/>
          <p:nvPr/>
        </p:nvSpPr>
        <p:spPr>
          <a:xfrm>
            <a:off x="1907704" y="3148715"/>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z-Cyrl-UZ"/>
          </a:p>
        </p:txBody>
      </p:sp>
    </p:spTree>
    <p:extLst>
      <p:ext uri="{BB962C8B-B14F-4D97-AF65-F5344CB8AC3E}">
        <p14:creationId xmlns:p14="http://schemas.microsoft.com/office/powerpoint/2010/main" val="240349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 </a:t>
            </a:r>
            <a:br>
              <a:rPr lang="en-US" b="1" dirty="0" smtClean="0"/>
            </a:br>
            <a:r>
              <a:rPr lang="en-US" b="1" dirty="0" smtClean="0"/>
              <a:t>1.Ertalabki </a:t>
            </a:r>
            <a:r>
              <a:rPr lang="en-US" b="1" dirty="0" err="1"/>
              <a:t>nonushta</a:t>
            </a:r>
            <a:r>
              <a:rPr lang="en-US" b="1" dirty="0"/>
              <a:t> </a:t>
            </a:r>
            <a:r>
              <a:rPr lang="en-US" b="1" dirty="0" err="1"/>
              <a:t>uchun</a:t>
            </a:r>
            <a:r>
              <a:rPr lang="en-US" b="1" dirty="0"/>
              <a:t> </a:t>
            </a:r>
            <a:r>
              <a:rPr lang="en-US" b="1" dirty="0" err="1"/>
              <a:t>tayyorlanadigan</a:t>
            </a:r>
            <a:r>
              <a:rPr lang="en-US" b="1" dirty="0"/>
              <a:t> </a:t>
            </a:r>
            <a:r>
              <a:rPr lang="en-US" b="1" dirty="0" err="1"/>
              <a:t>yengil</a:t>
            </a:r>
            <a:r>
              <a:rPr lang="en-US" b="1" dirty="0"/>
              <a:t> </a:t>
            </a:r>
            <a:r>
              <a:rPr lang="en-US" b="1" dirty="0" err="1"/>
              <a:t>taomlar</a:t>
            </a:r>
            <a:r>
              <a:rPr lang="en-US" b="1" dirty="0"/>
              <a:t>.</a:t>
            </a:r>
            <a:r>
              <a:rPr lang="uz-Cyrl-UZ" dirty="0"/>
              <a:t/>
            </a:r>
            <a:br>
              <a:rPr lang="uz-Cyrl-UZ" dirty="0"/>
            </a:br>
            <a:endParaRPr lang="uz-Cyrl-UZ" dirty="0"/>
          </a:p>
        </p:txBody>
      </p:sp>
      <p:sp>
        <p:nvSpPr>
          <p:cNvPr id="3" name="Объект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uz-Cyrl-UZ" dirty="0"/>
              <a:t>Bu bo‘limga xamirdan tayyorlangan pechene va qand maxsulotlari, ya’ni sharq shirinliklari kiradi.Tayyorlash usuliga va retsepturaga karab pechenelar ikki turga (shirin) shakarli va yoglik pechenelarga bo‘linadi.SHakarli pechenelarga – «Medovoe», «Nargiz», yogli pechenelarga esa «Luna», «Vostochnoe», «Tvorojnoe» kabilar kiradi.SHarq shirinliklari O‘rta va Yakin SHark mamlakatlarida keng tarkalgan konditer maxsulotlarining katta guruxidan iborat. </a:t>
            </a:r>
            <a:endParaRPr lang="uz-Cyrl-UZ" dirty="0"/>
          </a:p>
        </p:txBody>
      </p:sp>
    </p:spTree>
    <p:extLst>
      <p:ext uri="{BB962C8B-B14F-4D97-AF65-F5344CB8AC3E}">
        <p14:creationId xmlns:p14="http://schemas.microsoft.com/office/powerpoint/2010/main" val="139683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b="1" dirty="0" smtClean="0"/>
              <a:t/>
            </a:r>
            <a:br>
              <a:rPr lang="en-US" b="1" dirty="0" smtClean="0"/>
            </a:br>
            <a:r>
              <a:rPr lang="en-US" b="1" dirty="0" smtClean="0"/>
              <a:t>Q</a:t>
            </a:r>
            <a:r>
              <a:rPr lang="uz-Cyrl-UZ" b="1" dirty="0"/>
              <a:t>uymoqli ruletlar</a:t>
            </a:r>
            <a:r>
              <a:rPr lang="uz-Cyrl-UZ" dirty="0"/>
              <a:t/>
            </a:r>
            <a:br>
              <a:rPr lang="uz-Cyrl-UZ" dirty="0"/>
            </a:br>
            <a:endParaRPr lang="uz-Cyrl-UZ" dirty="0"/>
          </a:p>
        </p:txBody>
      </p:sp>
      <p:pic>
        <p:nvPicPr>
          <p:cNvPr id="4" name="Объект 3" descr="Без названия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120680" cy="4464496"/>
          </a:xfrm>
          <a:prstGeom prst="rect">
            <a:avLst/>
          </a:prstGeom>
          <a:noFill/>
          <a:ln>
            <a:noFill/>
          </a:ln>
        </p:spPr>
      </p:pic>
    </p:spTree>
    <p:extLst>
      <p:ext uri="{BB962C8B-B14F-4D97-AF65-F5344CB8AC3E}">
        <p14:creationId xmlns:p14="http://schemas.microsoft.com/office/powerpoint/2010/main" val="109281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uz-Cyrl-UZ" sz="1800" b="1" dirty="0" smtClean="0"/>
              <a:t>Masalliqlar</a:t>
            </a:r>
            <a:r>
              <a:rPr lang="en-US" sz="1800" b="1" dirty="0"/>
              <a:t>:</a:t>
            </a:r>
            <a:r>
              <a:rPr lang="uz-Cyrl-UZ" sz="1800" dirty="0"/>
              <a:t>(10-12ta uchun):</a:t>
            </a:r>
            <a:br>
              <a:rPr lang="uz-Cyrl-UZ" sz="1800" dirty="0"/>
            </a:br>
            <a:r>
              <a:rPr lang="uz-Cyrl-UZ" sz="1800" dirty="0"/>
              <a:t/>
            </a:r>
            <a:br>
              <a:rPr lang="uz-Cyrl-UZ" sz="1800" dirty="0"/>
            </a:br>
            <a:r>
              <a:rPr lang="uz-Cyrl-UZ" sz="1800" dirty="0"/>
              <a:t>-3ta tuxum</a:t>
            </a:r>
            <a:br>
              <a:rPr lang="uz-Cyrl-UZ" sz="1800" dirty="0"/>
            </a:br>
            <a:r>
              <a:rPr lang="uz-Cyrl-UZ" sz="1800" dirty="0"/>
              <a:t/>
            </a:r>
            <a:br>
              <a:rPr lang="uz-Cyrl-UZ" sz="1800" dirty="0"/>
            </a:br>
            <a:r>
              <a:rPr lang="uz-Cyrl-UZ" sz="1800" dirty="0"/>
              <a:t>-1stakan qatiq</a:t>
            </a:r>
            <a:br>
              <a:rPr lang="uz-Cyrl-UZ" sz="1800" dirty="0"/>
            </a:br>
            <a:r>
              <a:rPr lang="uz-Cyrl-UZ" sz="1800" dirty="0"/>
              <a:t/>
            </a:r>
            <a:br>
              <a:rPr lang="uz-Cyrl-UZ" sz="1800" dirty="0"/>
            </a:br>
            <a:r>
              <a:rPr lang="uz-Cyrl-UZ" sz="1800" dirty="0"/>
              <a:t>-1chimdim tuz</a:t>
            </a:r>
            <a:br>
              <a:rPr lang="uz-Cyrl-UZ" sz="1800" dirty="0"/>
            </a:br>
            <a:r>
              <a:rPr lang="uz-Cyrl-UZ" sz="1800" dirty="0"/>
              <a:t/>
            </a:r>
            <a:br>
              <a:rPr lang="uz-Cyrl-UZ" sz="1800" dirty="0"/>
            </a:br>
            <a:r>
              <a:rPr lang="uz-Cyrl-UZ" sz="1800" dirty="0"/>
              <a:t>-1chimdim shakar(yoki 0.5stakan)</a:t>
            </a:r>
            <a:br>
              <a:rPr lang="uz-Cyrl-UZ" sz="1800" dirty="0"/>
            </a:br>
            <a:r>
              <a:rPr lang="uz-Cyrl-UZ" sz="1800" dirty="0"/>
              <a:t/>
            </a:r>
            <a:br>
              <a:rPr lang="uz-Cyrl-UZ" sz="1800" dirty="0"/>
            </a:br>
            <a:r>
              <a:rPr lang="uz-Cyrl-UZ" sz="1800" dirty="0"/>
              <a:t>-1stakan un</a:t>
            </a:r>
            <a:br>
              <a:rPr lang="uz-Cyrl-UZ" sz="1800" dirty="0"/>
            </a:br>
            <a:r>
              <a:rPr lang="uz-Cyrl-UZ" sz="1800" dirty="0"/>
              <a:t>-1 osh-q o’simlik yog’i</a:t>
            </a:r>
            <a:br>
              <a:rPr lang="uz-Cyrl-UZ" sz="1800" dirty="0"/>
            </a:br>
            <a:r>
              <a:rPr lang="uz-Cyrl-UZ" sz="1800" dirty="0"/>
              <a:t>-50gr saryog'</a:t>
            </a:r>
            <a:br>
              <a:rPr lang="uz-Cyrl-UZ" sz="1800" dirty="0"/>
            </a:br>
            <a:endParaRPr lang="uz-Cyrl-UZ" dirty="0"/>
          </a:p>
        </p:txBody>
      </p:sp>
      <p:sp>
        <p:nvSpPr>
          <p:cNvPr id="3" name="Объект 2"/>
          <p:cNvSpPr>
            <a:spLocks noGrp="1"/>
          </p:cNvSpPr>
          <p:nvPr>
            <p:ph idx="1"/>
          </p:nvPr>
        </p:nvSpPr>
        <p:spPr>
          <a:xfrm>
            <a:off x="2771800" y="692697"/>
            <a:ext cx="3672408" cy="568863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uz-Cyrl-UZ" dirty="0"/>
          </a:p>
        </p:txBody>
      </p:sp>
    </p:spTree>
    <p:extLst>
      <p:ext uri="{BB962C8B-B14F-4D97-AF65-F5344CB8AC3E}">
        <p14:creationId xmlns:p14="http://schemas.microsoft.com/office/powerpoint/2010/main" val="122679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832648"/>
          </a:xfrm>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10000"/>
          </a:bodyPr>
          <a:lstStyle/>
          <a:p>
            <a:r>
              <a:rPr lang="uz-Cyrl-UZ" b="1" dirty="0"/>
              <a:t>Tayyorlash:</a:t>
            </a:r>
            <a:br>
              <a:rPr lang="uz-Cyrl-UZ" b="1" dirty="0"/>
            </a:br>
            <a:r>
              <a:rPr lang="uz-Cyrl-UZ" dirty="0"/>
              <a:t>Avval tuxumni yaxshilab arlashtirib, so'ng qatiq+tuz+shakar+yog'ni solib aralashtirib, so'ngra unni solib to bir xil massa bo'lguncha aralashtiramiz. Bir cho'michdan olib, qizigan va biroz yog'langan tovaga quyamiz va tezda tovani har tomonga egib quymoqni butun tova bo'ylab yoyamiz.Bu ishni tez qilmasangiz quymoq bir joyga yig'ilib qolishi mumkin.</a:t>
            </a:r>
            <a:br>
              <a:rPr lang="uz-Cyrl-UZ" dirty="0"/>
            </a:br>
            <a:r>
              <a:rPr lang="uz-Cyrl-UZ" dirty="0"/>
              <a:t>                                                                                   </a:t>
            </a:r>
            <a:br>
              <a:rPr lang="uz-Cyrl-UZ" dirty="0"/>
            </a:br>
            <a:r>
              <a:rPr lang="uz-Cyrl-UZ" dirty="0"/>
              <a:t>Keyin ikkinchi tomonini qizartirib olamiz.(past olovda)</a:t>
            </a:r>
            <a:br>
              <a:rPr lang="uz-Cyrl-UZ" dirty="0"/>
            </a:br>
            <a:r>
              <a:rPr lang="uz-Cyrl-UZ" dirty="0"/>
              <a:t>                                                                                               </a:t>
            </a:r>
            <a:br>
              <a:rPr lang="uz-Cyrl-UZ" dirty="0"/>
            </a:br>
            <a:r>
              <a:rPr lang="uz-Cyrl-UZ" dirty="0"/>
              <a:t>Quymoqlar issiqligida saryog' suramiz va rulet qilib o'raymiz.</a:t>
            </a:r>
            <a:br>
              <a:rPr lang="uz-Cyrl-UZ" dirty="0"/>
            </a:br>
            <a:r>
              <a:rPr lang="uz-Cyrl-UZ" dirty="0"/>
              <a:t>                                                                           </a:t>
            </a:r>
            <a:br>
              <a:rPr lang="uz-Cyrl-UZ" dirty="0"/>
            </a:br>
            <a:r>
              <a:rPr lang="uz-Cyrl-UZ" dirty="0"/>
              <a:t>O'rtasidan kesib likopchalarga tortamiz.</a:t>
            </a:r>
          </a:p>
          <a:p>
            <a:endParaRPr lang="uz-Cyrl-UZ" dirty="0"/>
          </a:p>
        </p:txBody>
      </p:sp>
    </p:spTree>
    <p:extLst>
      <p:ext uri="{BB962C8B-B14F-4D97-AF65-F5344CB8AC3E}">
        <p14:creationId xmlns:p14="http://schemas.microsoft.com/office/powerpoint/2010/main" val="350477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Описание: C:\Users\ASUSTeK\AppData\Local\Microsoft\Windows\Temporary Internet Files\Content.Word\IMG_20210721_174804_63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632848" cy="5544616"/>
          </a:xfrm>
          <a:prstGeom prst="rect">
            <a:avLst/>
          </a:prstGeom>
          <a:noFill/>
          <a:ln>
            <a:noFill/>
          </a:ln>
        </p:spPr>
      </p:pic>
    </p:spTree>
    <p:extLst>
      <p:ext uri="{BB962C8B-B14F-4D97-AF65-F5344CB8AC3E}">
        <p14:creationId xmlns:p14="http://schemas.microsoft.com/office/powerpoint/2010/main" val="233324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f1f0173d91e41be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488832" cy="5760639"/>
          </a:xfrm>
          <a:prstGeom prst="rect">
            <a:avLst/>
          </a:prstGeom>
          <a:noFill/>
          <a:ln>
            <a:noFill/>
          </a:ln>
        </p:spPr>
      </p:pic>
    </p:spTree>
    <p:extLst>
      <p:ext uri="{BB962C8B-B14F-4D97-AF65-F5344CB8AC3E}">
        <p14:creationId xmlns:p14="http://schemas.microsoft.com/office/powerpoint/2010/main" val="175939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smtClean="0"/>
          </a:p>
          <a:p>
            <a:endParaRPr lang="en-US" dirty="0"/>
          </a:p>
          <a:p>
            <a:endParaRPr lang="en-US" dirty="0" smtClean="0"/>
          </a:p>
          <a:p>
            <a:r>
              <a:rPr lang="en-US" sz="4800" i="1" dirty="0" err="1" smtClean="0"/>
              <a:t>E’tiboringiz</a:t>
            </a:r>
            <a:r>
              <a:rPr lang="en-US" sz="4800" i="1" dirty="0" smtClean="0"/>
              <a:t> </a:t>
            </a:r>
            <a:r>
              <a:rPr lang="en-US" sz="4800" i="1" dirty="0" err="1" smtClean="0"/>
              <a:t>uchun</a:t>
            </a:r>
            <a:r>
              <a:rPr lang="en-US" sz="4800" i="1" dirty="0" smtClean="0"/>
              <a:t> </a:t>
            </a:r>
            <a:r>
              <a:rPr lang="en-US" sz="4800" i="1" dirty="0" err="1" smtClean="0"/>
              <a:t>rahmat</a:t>
            </a:r>
            <a:r>
              <a:rPr lang="en-US" sz="4800" i="1" dirty="0" smtClean="0"/>
              <a:t>.</a:t>
            </a:r>
            <a:endParaRPr lang="uz-Cyrl-UZ" sz="4800" i="1" dirty="0"/>
          </a:p>
        </p:txBody>
      </p:sp>
    </p:spTree>
    <p:extLst>
      <p:ext uri="{BB962C8B-B14F-4D97-AF65-F5344CB8AC3E}">
        <p14:creationId xmlns:p14="http://schemas.microsoft.com/office/powerpoint/2010/main" val="12785010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100</Words>
  <Application>Microsoft Office PowerPoint</Application>
  <PresentationFormat>Экран (4:3)</PresentationFormat>
  <Paragraphs>32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Oshpaz. Tayyorladi: Muradova Noila Muxirboyevna.</vt:lpstr>
      <vt:lpstr>Mavzu:Ertalabki nonushta uchun tayyorlanadigan yengil taomlar.Oziq-ovqat maxsulotlari. </vt:lpstr>
      <vt:lpstr>  1.Ertalabki nonushta uchun tayyorlanadigan yengil taomlar. </vt:lpstr>
      <vt:lpstr> Quymoqli ruletlar </vt:lpstr>
      <vt:lpstr>                       Masalliqlar:(10-12ta uchun):  -3ta tuxum  -1stakan qatiq  -1chimdim tuz  -1chimdim shakar(yoki 0.5stakan)  -1stakan un -1 osh-q o’simlik yog’i -50gr saryog'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Aziz</dc:creator>
  <cp:lastModifiedBy>Aziz</cp:lastModifiedBy>
  <cp:revision>5</cp:revision>
  <dcterms:created xsi:type="dcterms:W3CDTF">2022-02-10T03:47:51Z</dcterms:created>
  <dcterms:modified xsi:type="dcterms:W3CDTF">2022-02-10T04:18:29Z</dcterms:modified>
</cp:coreProperties>
</file>