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8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0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456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3798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69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924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8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4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5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0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3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76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2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1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D9F14-FD9B-4C35-B6E7-C776FF94294E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0ACEE2-0821-48A5-AB39-131F51854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1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5028" y="627018"/>
            <a:ext cx="768966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Mashina</a:t>
            </a:r>
            <a:r>
              <a:rPr lang="en-US" sz="2000" dirty="0" smtClean="0"/>
              <a:t> </a:t>
            </a:r>
            <a:r>
              <a:rPr lang="en-US" sz="2000" dirty="0" err="1" smtClean="0"/>
              <a:t>choklari</a:t>
            </a:r>
            <a:r>
              <a:rPr lang="en-US" sz="2000" dirty="0" smtClean="0"/>
              <a:t> </a:t>
            </a:r>
            <a:r>
              <a:rPr lang="en-US" sz="2000" dirty="0" err="1" smtClean="0"/>
              <a:t>turlari</a:t>
            </a:r>
            <a:endParaRPr lang="en-US" sz="2000" dirty="0" smtClean="0"/>
          </a:p>
          <a:p>
            <a:r>
              <a:rPr lang="en-US" sz="2000" dirty="0" err="1" smtClean="0"/>
              <a:t>Reja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en-US" sz="2000" dirty="0" smtClean="0"/>
              <a:t>1. </a:t>
            </a:r>
            <a:r>
              <a:rPr lang="en-US" sz="2000" dirty="0" err="1" smtClean="0"/>
              <a:t>Mashinada</a:t>
            </a:r>
            <a:r>
              <a:rPr lang="en-US" sz="2000" dirty="0" smtClean="0"/>
              <a:t> </a:t>
            </a:r>
            <a:r>
              <a:rPr lang="en-US" sz="2000" dirty="0" err="1" smtClean="0"/>
              <a:t>bajariladigan</a:t>
            </a:r>
            <a:r>
              <a:rPr lang="en-US" sz="2000" dirty="0" smtClean="0"/>
              <a:t> </a:t>
            </a:r>
            <a:r>
              <a:rPr lang="en-US" sz="2000" dirty="0" err="1" smtClean="0"/>
              <a:t>choklarning</a:t>
            </a:r>
            <a:r>
              <a:rPr lang="en-US" sz="2000" dirty="0" smtClean="0"/>
              <a:t> </a:t>
            </a:r>
            <a:r>
              <a:rPr lang="en-US" sz="2000" dirty="0" err="1" smtClean="0"/>
              <a:t>turi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2. </a:t>
            </a:r>
            <a:r>
              <a:rPr lang="en-US" sz="2000" dirty="0" err="1" smtClean="0"/>
              <a:t>Biriktirma</a:t>
            </a:r>
            <a:r>
              <a:rPr lang="en-US" sz="2000" dirty="0" smtClean="0"/>
              <a:t> </a:t>
            </a:r>
            <a:r>
              <a:rPr lang="en-US" sz="2000" dirty="0" err="1" smtClean="0"/>
              <a:t>choklar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3. </a:t>
            </a:r>
            <a:r>
              <a:rPr lang="en-US" sz="2000" dirty="0" err="1" smtClean="0"/>
              <a:t>Ziy</a:t>
            </a:r>
            <a:r>
              <a:rPr lang="en-US" sz="2000" dirty="0" smtClean="0"/>
              <a:t> </a:t>
            </a:r>
            <a:r>
              <a:rPr lang="en-US" sz="2000" dirty="0" err="1" smtClean="0"/>
              <a:t>choklar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4. </a:t>
            </a:r>
            <a:r>
              <a:rPr lang="en-US" sz="2000" dirty="0" err="1" smtClean="0"/>
              <a:t>Bezak</a:t>
            </a:r>
            <a:r>
              <a:rPr lang="en-US" sz="2000" dirty="0" smtClean="0"/>
              <a:t> </a:t>
            </a:r>
            <a:r>
              <a:rPr lang="en-US" sz="2000" dirty="0" err="1" smtClean="0"/>
              <a:t>choklar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Mashinada</a:t>
            </a:r>
            <a:r>
              <a:rPr lang="en-US" sz="2000" dirty="0" smtClean="0"/>
              <a:t> </a:t>
            </a:r>
            <a:r>
              <a:rPr lang="en-US" sz="2000" dirty="0" err="1" smtClean="0"/>
              <a:t>bajariladigan</a:t>
            </a:r>
            <a:r>
              <a:rPr lang="en-US" sz="2000" dirty="0" smtClean="0"/>
              <a:t> </a:t>
            </a:r>
            <a:r>
              <a:rPr lang="en-US" sz="2000" dirty="0" err="1" smtClean="0"/>
              <a:t>ishlar</a:t>
            </a:r>
            <a:r>
              <a:rPr lang="en-US" sz="2000" dirty="0" smtClean="0"/>
              <a:t> </a:t>
            </a:r>
            <a:r>
              <a:rPr lang="en-US" sz="2000" dirty="0" err="1" smtClean="0"/>
              <a:t>uchun</a:t>
            </a:r>
            <a:r>
              <a:rPr lang="en-US" sz="2000" dirty="0" smtClean="0"/>
              <a:t> </a:t>
            </a:r>
            <a:r>
              <a:rPr lang="en-US" sz="2000" dirty="0" err="1" smtClean="0"/>
              <a:t>oddiy</a:t>
            </a:r>
            <a:r>
              <a:rPr lang="en-US" sz="2000" dirty="0" smtClean="0"/>
              <a:t> (universal), </a:t>
            </a:r>
            <a:r>
              <a:rPr lang="en-US" sz="2000" dirty="0" err="1" smtClean="0"/>
              <a:t>maxsus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yarimavtomatlardan</a:t>
            </a:r>
            <a:r>
              <a:rPr lang="en-US" sz="2000" dirty="0" smtClean="0"/>
              <a:t> </a:t>
            </a:r>
            <a:r>
              <a:rPr lang="en-US" sz="2000" dirty="0" err="1" smtClean="0"/>
              <a:t>foydalaniladi</a:t>
            </a:r>
            <a:r>
              <a:rPr lang="en-US" sz="2000" dirty="0" smtClean="0"/>
              <a:t>. </a:t>
            </a:r>
            <a:r>
              <a:rPr lang="en-US" sz="2000" dirty="0" err="1" smtClean="0"/>
              <a:t>Mashinada</a:t>
            </a:r>
            <a:r>
              <a:rPr lang="en-US" sz="2000" dirty="0" smtClean="0"/>
              <a:t> </a:t>
            </a:r>
            <a:r>
              <a:rPr lang="en-US" sz="2000" dirty="0" err="1" smtClean="0"/>
              <a:t>bajariladigan</a:t>
            </a:r>
            <a:r>
              <a:rPr lang="en-US" sz="2000" dirty="0" smtClean="0"/>
              <a:t> </a:t>
            </a:r>
            <a:r>
              <a:rPr lang="en-US" sz="2000" dirty="0" err="1" smtClean="0"/>
              <a:t>choklar</a:t>
            </a:r>
            <a:r>
              <a:rPr lang="en-US" sz="2000" dirty="0" smtClean="0"/>
              <a:t> </a:t>
            </a:r>
            <a:r>
              <a:rPr lang="en-US" sz="2000" dirty="0" err="1" smtClean="0"/>
              <a:t>konstruksiyasiga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vazifasiga</a:t>
            </a:r>
            <a:r>
              <a:rPr lang="en-US" sz="2000" dirty="0" smtClean="0"/>
              <a:t> </a:t>
            </a:r>
            <a:r>
              <a:rPr lang="en-US" sz="2000" dirty="0" err="1" smtClean="0"/>
              <a:t>qarab</a:t>
            </a:r>
            <a:r>
              <a:rPr lang="en-US" sz="2000" dirty="0" smtClean="0"/>
              <a:t> </a:t>
            </a:r>
            <a:r>
              <a:rPr lang="en-US" sz="2000" dirty="0" err="1" smtClean="0"/>
              <a:t>uch</a:t>
            </a:r>
            <a:r>
              <a:rPr lang="en-US" sz="2000" dirty="0" smtClean="0"/>
              <a:t> </a:t>
            </a:r>
            <a:r>
              <a:rPr lang="en-US" sz="2000" dirty="0" err="1" smtClean="0"/>
              <a:t>xil</a:t>
            </a:r>
            <a:r>
              <a:rPr lang="en-US" sz="2000" dirty="0" smtClean="0"/>
              <a:t> </a:t>
            </a:r>
            <a:r>
              <a:rPr lang="en-US" sz="2000" dirty="0" err="1" smtClean="0"/>
              <a:t>bo‘ladi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-	</a:t>
            </a:r>
            <a:r>
              <a:rPr lang="en-US" sz="2000" dirty="0" err="1" smtClean="0"/>
              <a:t>birlashtiruvchi</a:t>
            </a:r>
            <a:r>
              <a:rPr lang="en-US" sz="2000" dirty="0" smtClean="0"/>
              <a:t> </a:t>
            </a:r>
            <a:r>
              <a:rPr lang="en-US" sz="2000" dirty="0" err="1" smtClean="0"/>
              <a:t>chok</a:t>
            </a:r>
            <a:r>
              <a:rPr lang="en-US" sz="2000" dirty="0" smtClean="0"/>
              <a:t> </a:t>
            </a:r>
            <a:r>
              <a:rPr lang="en-US" sz="2000" dirty="0" err="1" smtClean="0"/>
              <a:t>kiyim</a:t>
            </a:r>
            <a:r>
              <a:rPr lang="en-US" sz="2000" dirty="0" smtClean="0"/>
              <a:t> </a:t>
            </a:r>
            <a:r>
              <a:rPr lang="en-US" sz="2000" dirty="0" err="1" smtClean="0"/>
              <a:t>detallarini</a:t>
            </a:r>
            <a:r>
              <a:rPr lang="en-US" sz="2000" dirty="0" smtClean="0"/>
              <a:t> </a:t>
            </a:r>
            <a:r>
              <a:rPr lang="en-US" sz="2000" dirty="0" err="1" smtClean="0"/>
              <a:t>birlashtirishga</a:t>
            </a:r>
            <a:r>
              <a:rPr lang="en-US" sz="2000" dirty="0" smtClean="0"/>
              <a:t>; </a:t>
            </a:r>
          </a:p>
          <a:p>
            <a:r>
              <a:rPr lang="en-US" sz="2000" dirty="0" smtClean="0"/>
              <a:t>-	</a:t>
            </a:r>
            <a:r>
              <a:rPr lang="en-US" sz="2000" dirty="0" err="1" smtClean="0"/>
              <a:t>ziy</a:t>
            </a:r>
            <a:r>
              <a:rPr lang="en-US" sz="2000" dirty="0" smtClean="0"/>
              <a:t> </a:t>
            </a:r>
            <a:r>
              <a:rPr lang="en-US" sz="2000" dirty="0" err="1" smtClean="0"/>
              <a:t>chok</a:t>
            </a:r>
            <a:r>
              <a:rPr lang="en-US" sz="2000" dirty="0" smtClean="0"/>
              <a:t> </a:t>
            </a:r>
            <a:r>
              <a:rPr lang="en-US" sz="2000" dirty="0" err="1" smtClean="0"/>
              <a:t>detallar</a:t>
            </a:r>
            <a:r>
              <a:rPr lang="en-US" sz="2000" dirty="0" smtClean="0"/>
              <a:t> </a:t>
            </a:r>
            <a:r>
              <a:rPr lang="en-US" sz="2000" dirty="0" err="1" smtClean="0"/>
              <a:t>ziylarini</a:t>
            </a:r>
            <a:r>
              <a:rPr lang="en-US" sz="2000" dirty="0" smtClean="0"/>
              <a:t> </a:t>
            </a:r>
            <a:r>
              <a:rPr lang="en-US" sz="2000" dirty="0" err="1" smtClean="0"/>
              <a:t>ishlashga</a:t>
            </a:r>
            <a:r>
              <a:rPr lang="en-US" sz="2000" dirty="0" smtClean="0"/>
              <a:t> </a:t>
            </a:r>
            <a:r>
              <a:rPr lang="en-US" sz="2000" dirty="0" err="1" smtClean="0"/>
              <a:t>va</a:t>
            </a:r>
            <a:r>
              <a:rPr lang="en-US" sz="2000" dirty="0" smtClean="0"/>
              <a:t> </a:t>
            </a:r>
            <a:r>
              <a:rPr lang="en-US" sz="2000" dirty="0" err="1" smtClean="0"/>
              <a:t>qirqimlarini</a:t>
            </a:r>
            <a:r>
              <a:rPr lang="en-US" sz="2000" dirty="0" smtClean="0"/>
              <a:t> </a:t>
            </a:r>
            <a:r>
              <a:rPr lang="en-US" sz="2000" dirty="0" err="1" smtClean="0"/>
              <a:t>titilib</a:t>
            </a:r>
            <a:r>
              <a:rPr lang="en-US" sz="2000" dirty="0" smtClean="0"/>
              <a:t> </a:t>
            </a:r>
            <a:r>
              <a:rPr lang="en-US" sz="2000" dirty="0" err="1" smtClean="0"/>
              <a:t>ketishdan</a:t>
            </a:r>
            <a:r>
              <a:rPr lang="en-US" sz="2000" dirty="0" smtClean="0"/>
              <a:t> </a:t>
            </a:r>
            <a:r>
              <a:rPr lang="en-US" sz="2000" dirty="0" err="1" smtClean="0"/>
              <a:t>saqlashga</a:t>
            </a:r>
            <a:r>
              <a:rPr lang="en-US" sz="2000" dirty="0" smtClean="0"/>
              <a:t>; </a:t>
            </a:r>
          </a:p>
          <a:p>
            <a:r>
              <a:rPr lang="en-US" sz="2000" dirty="0" smtClean="0"/>
              <a:t>-	</a:t>
            </a:r>
            <a:r>
              <a:rPr lang="en-US" sz="2000" dirty="0" err="1" smtClean="0"/>
              <a:t>bezak</a:t>
            </a:r>
            <a:r>
              <a:rPr lang="en-US" sz="2000" dirty="0" smtClean="0"/>
              <a:t> </a:t>
            </a:r>
            <a:r>
              <a:rPr lang="en-US" sz="2000" dirty="0" err="1" smtClean="0"/>
              <a:t>chok</a:t>
            </a:r>
            <a:r>
              <a:rPr lang="en-US" sz="2000" dirty="0" smtClean="0"/>
              <a:t> </a:t>
            </a:r>
            <a:r>
              <a:rPr lang="en-US" sz="2000" dirty="0" err="1" smtClean="0"/>
              <a:t>kiyim</a:t>
            </a:r>
            <a:r>
              <a:rPr lang="en-US" sz="2000" dirty="0" smtClean="0"/>
              <a:t> </a:t>
            </a:r>
            <a:r>
              <a:rPr lang="en-US" sz="2000" dirty="0" err="1" smtClean="0"/>
              <a:t>detallarini</a:t>
            </a:r>
            <a:r>
              <a:rPr lang="en-US" sz="2000" dirty="0" smtClean="0"/>
              <a:t> </a:t>
            </a:r>
            <a:r>
              <a:rPr lang="en-US" sz="2000" dirty="0" err="1" smtClean="0"/>
              <a:t>bezatishga</a:t>
            </a:r>
            <a:r>
              <a:rPr lang="en-US" sz="2000" dirty="0" smtClean="0"/>
              <a:t> </a:t>
            </a:r>
            <a:r>
              <a:rPr lang="en-US" sz="2000" dirty="0" err="1" smtClean="0"/>
              <a:t>xizmat</a:t>
            </a:r>
            <a:r>
              <a:rPr lang="en-US" sz="2000" dirty="0" smtClean="0"/>
              <a:t> </a:t>
            </a:r>
            <a:r>
              <a:rPr lang="en-US" sz="2000" dirty="0" err="1" smtClean="0"/>
              <a:t>qiladi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390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14" y="2426121"/>
            <a:ext cx="3737172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7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23" y="330925"/>
            <a:ext cx="7625403" cy="599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41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7" y="670560"/>
            <a:ext cx="7642820" cy="57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3" y="644434"/>
            <a:ext cx="8377645" cy="59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24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8" y="818606"/>
            <a:ext cx="7829006" cy="515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63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6354" y="1149531"/>
            <a:ext cx="88827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Birlashtiruvchi</a:t>
            </a:r>
            <a:r>
              <a:rPr lang="en-US" sz="3200" dirty="0" smtClean="0"/>
              <a:t> </a:t>
            </a:r>
            <a:r>
              <a:rPr lang="en-US" sz="3200" dirty="0" err="1" smtClean="0"/>
              <a:t>choklar</a:t>
            </a:r>
            <a:r>
              <a:rPr lang="en-US" sz="3200" dirty="0" smtClean="0"/>
              <a:t> </a:t>
            </a:r>
            <a:r>
              <a:rPr lang="en-US" sz="3200" dirty="0" err="1" smtClean="0"/>
              <a:t>biriktirma</a:t>
            </a:r>
            <a:r>
              <a:rPr lang="en-US" sz="3200" dirty="0" smtClean="0"/>
              <a:t> </a:t>
            </a:r>
            <a:r>
              <a:rPr lang="en-US" sz="3200" dirty="0" err="1" smtClean="0"/>
              <a:t>chok</a:t>
            </a:r>
            <a:r>
              <a:rPr lang="en-US" sz="3200" dirty="0" smtClean="0"/>
              <a:t>, </a:t>
            </a:r>
            <a:r>
              <a:rPr lang="en-US" sz="3200" dirty="0" err="1" smtClean="0"/>
              <a:t>yorma</a:t>
            </a:r>
            <a:r>
              <a:rPr lang="en-US" sz="3200" dirty="0" smtClean="0"/>
              <a:t> </a:t>
            </a:r>
            <a:r>
              <a:rPr lang="en-US" sz="3200" dirty="0" err="1" smtClean="0"/>
              <a:t>chok</a:t>
            </a:r>
            <a:r>
              <a:rPr lang="en-US" sz="3200" dirty="0" smtClean="0"/>
              <a:t>, </a:t>
            </a:r>
            <a:r>
              <a:rPr lang="en-US" sz="3200" dirty="0" err="1" smtClean="0"/>
              <a:t>quyma</a:t>
            </a:r>
            <a:r>
              <a:rPr lang="en-US" sz="3200" dirty="0" smtClean="0"/>
              <a:t> </a:t>
            </a:r>
            <a:r>
              <a:rPr lang="en-US" sz="3200" dirty="0" err="1" smtClean="0"/>
              <a:t>chok</a:t>
            </a:r>
            <a:r>
              <a:rPr lang="en-US" sz="3200" dirty="0" smtClean="0"/>
              <a:t>, </a:t>
            </a:r>
            <a:r>
              <a:rPr lang="en-US" sz="3200" dirty="0" err="1" smtClean="0"/>
              <a:t>bostirma</a:t>
            </a:r>
            <a:r>
              <a:rPr lang="en-US" sz="3200" dirty="0" smtClean="0"/>
              <a:t> </a:t>
            </a:r>
            <a:r>
              <a:rPr lang="en-US" sz="3200" dirty="0" err="1" smtClean="0"/>
              <a:t>chok</a:t>
            </a:r>
            <a:r>
              <a:rPr lang="en-US" sz="3200" dirty="0" smtClean="0"/>
              <a:t>, </a:t>
            </a:r>
            <a:r>
              <a:rPr lang="en-US" sz="3200" dirty="0" err="1" smtClean="0"/>
              <a:t>ichki</a:t>
            </a:r>
            <a:r>
              <a:rPr lang="en-US" sz="3200" dirty="0" smtClean="0"/>
              <a:t> </a:t>
            </a:r>
            <a:r>
              <a:rPr lang="en-US" sz="3200" dirty="0" err="1" smtClean="0"/>
              <a:t>chok</a:t>
            </a:r>
            <a:r>
              <a:rPr lang="en-US" sz="3200" dirty="0" smtClean="0"/>
              <a:t>, </a:t>
            </a:r>
            <a:r>
              <a:rPr lang="en-US" sz="3200" dirty="0" err="1" smtClean="0"/>
              <a:t>tutashtirma</a:t>
            </a:r>
            <a:r>
              <a:rPr lang="en-US" sz="3200" dirty="0" smtClean="0"/>
              <a:t> </a:t>
            </a:r>
            <a:r>
              <a:rPr lang="en-US" sz="3200" dirty="0" err="1" smtClean="0"/>
              <a:t>chok</a:t>
            </a:r>
            <a:r>
              <a:rPr lang="en-US" sz="3200" dirty="0" smtClean="0"/>
              <a:t>, </a:t>
            </a:r>
            <a:r>
              <a:rPr lang="en-US" sz="3200" dirty="0" err="1" smtClean="0"/>
              <a:t>qo‘shchoklardan</a:t>
            </a:r>
            <a:r>
              <a:rPr lang="en-US" sz="3200" dirty="0" smtClean="0"/>
              <a:t> </a:t>
            </a:r>
            <a:r>
              <a:rPr lang="en-US" sz="3200" dirty="0" err="1" smtClean="0"/>
              <a:t>iborat</a:t>
            </a:r>
            <a:r>
              <a:rPr lang="en-US" sz="3200" dirty="0" smtClean="0"/>
              <a:t>. </a:t>
            </a:r>
            <a:r>
              <a:rPr lang="en-US" sz="3200" dirty="0" err="1" smtClean="0"/>
              <a:t>Biriktirma</a:t>
            </a:r>
            <a:r>
              <a:rPr lang="en-US" sz="3200" dirty="0" smtClean="0"/>
              <a:t> </a:t>
            </a:r>
            <a:r>
              <a:rPr lang="en-US" sz="3200" dirty="0" err="1" smtClean="0"/>
              <a:t>chok</a:t>
            </a:r>
            <a:r>
              <a:rPr lang="en-US" sz="3200" dirty="0" smtClean="0"/>
              <a:t> – </a:t>
            </a:r>
            <a:r>
              <a:rPr lang="en-US" sz="3200" dirty="0" err="1" smtClean="0"/>
              <a:t>eng</a:t>
            </a:r>
            <a:r>
              <a:rPr lang="en-US" sz="3200" dirty="0" smtClean="0"/>
              <a:t> </a:t>
            </a:r>
            <a:r>
              <a:rPr lang="en-US" sz="3200" dirty="0" err="1" smtClean="0"/>
              <a:t>ko‘p</a:t>
            </a:r>
            <a:r>
              <a:rPr lang="en-US" sz="3200" dirty="0" smtClean="0"/>
              <a:t> </a:t>
            </a:r>
            <a:r>
              <a:rPr lang="en-US" sz="3200" dirty="0" err="1" smtClean="0"/>
              <a:t>tarqalgan</a:t>
            </a:r>
            <a:r>
              <a:rPr lang="en-US" sz="3200" dirty="0" smtClean="0"/>
              <a:t> </a:t>
            </a:r>
            <a:r>
              <a:rPr lang="en-US" sz="3200" dirty="0" err="1" smtClean="0"/>
              <a:t>choklardan</a:t>
            </a:r>
            <a:r>
              <a:rPr lang="en-US" sz="3200" dirty="0" smtClean="0"/>
              <a:t> </a:t>
            </a:r>
            <a:r>
              <a:rPr lang="en-US" sz="3200" dirty="0" err="1" smtClean="0"/>
              <a:t>bo‘lib</a:t>
            </a:r>
            <a:r>
              <a:rPr lang="en-US" sz="3200" dirty="0" smtClean="0"/>
              <a:t>, </a:t>
            </a:r>
            <a:r>
              <a:rPr lang="en-US" sz="3200" dirty="0" err="1" smtClean="0"/>
              <a:t>detallarning</a:t>
            </a:r>
            <a:r>
              <a:rPr lang="en-US" sz="3200" dirty="0" smtClean="0"/>
              <a:t> yon, </a:t>
            </a:r>
            <a:r>
              <a:rPr lang="en-US" sz="3200" dirty="0" err="1" smtClean="0"/>
              <a:t>yelka</a:t>
            </a:r>
            <a:r>
              <a:rPr lang="en-US" sz="3200" dirty="0" smtClean="0"/>
              <a:t> </a:t>
            </a:r>
            <a:r>
              <a:rPr lang="en-US" sz="3200" dirty="0" err="1" smtClean="0"/>
              <a:t>va</a:t>
            </a:r>
            <a:r>
              <a:rPr lang="en-US" sz="3200" dirty="0" smtClean="0"/>
              <a:t> </a:t>
            </a:r>
            <a:r>
              <a:rPr lang="en-US" sz="3200" dirty="0" err="1" smtClean="0"/>
              <a:t>boshqa</a:t>
            </a:r>
            <a:r>
              <a:rPr lang="en-US" sz="3200" dirty="0" smtClean="0"/>
              <a:t> </a:t>
            </a:r>
            <a:r>
              <a:rPr lang="en-US" sz="3200" dirty="0" err="1" smtClean="0"/>
              <a:t>qirqimlarini</a:t>
            </a:r>
            <a:r>
              <a:rPr lang="en-US" sz="3200" dirty="0" smtClean="0"/>
              <a:t> </a:t>
            </a:r>
            <a:r>
              <a:rPr lang="en-US" sz="3200" dirty="0" err="1" smtClean="0"/>
              <a:t>birlashtirish</a:t>
            </a:r>
            <a:r>
              <a:rPr lang="en-US" sz="3200" dirty="0" smtClean="0"/>
              <a:t> </a:t>
            </a:r>
            <a:r>
              <a:rPr lang="en-US" sz="3200" dirty="0" err="1" smtClean="0"/>
              <a:t>uchun</a:t>
            </a:r>
            <a:r>
              <a:rPr lang="en-US" sz="3200" dirty="0" smtClean="0"/>
              <a:t> </a:t>
            </a:r>
            <a:r>
              <a:rPr lang="en-US" sz="3200" dirty="0" err="1" smtClean="0"/>
              <a:t>ishlatiladi</a:t>
            </a:r>
            <a:r>
              <a:rPr lang="en-US" sz="3200" dirty="0" smtClean="0"/>
              <a:t>. U </a:t>
            </a:r>
            <a:r>
              <a:rPr lang="en-US" sz="3200" dirty="0" err="1" smtClean="0"/>
              <a:t>yorib</a:t>
            </a:r>
            <a:r>
              <a:rPr lang="en-US" sz="3200" dirty="0" smtClean="0"/>
              <a:t> </a:t>
            </a:r>
            <a:r>
              <a:rPr lang="en-US" sz="3200" dirty="0" err="1" smtClean="0"/>
              <a:t>yoki</a:t>
            </a:r>
            <a:r>
              <a:rPr lang="en-US" sz="3200" dirty="0" smtClean="0"/>
              <a:t> </a:t>
            </a:r>
            <a:r>
              <a:rPr lang="en-US" sz="3200" dirty="0" err="1" smtClean="0"/>
              <a:t>bir</a:t>
            </a:r>
            <a:r>
              <a:rPr lang="en-US" sz="3200" dirty="0" smtClean="0"/>
              <a:t> </a:t>
            </a:r>
            <a:r>
              <a:rPr lang="en-US" sz="3200" dirty="0" err="1" smtClean="0"/>
              <a:t>tomonga</a:t>
            </a:r>
            <a:r>
              <a:rPr lang="en-US" sz="3200" dirty="0" smtClean="0"/>
              <a:t> </a:t>
            </a:r>
            <a:r>
              <a:rPr lang="en-US" sz="3200" dirty="0" err="1" smtClean="0"/>
              <a:t>yotqizib</a:t>
            </a:r>
            <a:r>
              <a:rPr lang="en-US" sz="3200" dirty="0" smtClean="0"/>
              <a:t> </a:t>
            </a:r>
            <a:r>
              <a:rPr lang="en-US" sz="3200" dirty="0" err="1" smtClean="0"/>
              <a:t>dazmollab</a:t>
            </a:r>
            <a:r>
              <a:rPr lang="en-US" sz="3200" dirty="0" smtClean="0"/>
              <a:t> </a:t>
            </a:r>
            <a:r>
              <a:rPr lang="en-US" sz="3200" dirty="0" err="1" smtClean="0"/>
              <a:t>qo‘yiladi</a:t>
            </a:r>
            <a:r>
              <a:rPr lang="en-US" sz="3200" dirty="0" smtClean="0"/>
              <a:t>. </a:t>
            </a:r>
            <a:r>
              <a:rPr lang="en-US" sz="3200" dirty="0" err="1" smtClean="0"/>
              <a:t>Chok</a:t>
            </a:r>
            <a:r>
              <a:rPr lang="en-US" sz="3200" dirty="0" smtClean="0"/>
              <a:t> </a:t>
            </a:r>
            <a:r>
              <a:rPr lang="en-US" sz="3200" dirty="0" err="1" smtClean="0"/>
              <a:t>kengligi</a:t>
            </a:r>
            <a:r>
              <a:rPr lang="en-US" sz="3200" dirty="0" smtClean="0"/>
              <a:t> 5, 7, 10, 12, 15 mm </a:t>
            </a:r>
            <a:r>
              <a:rPr lang="en-US" sz="3200" dirty="0" err="1" smtClean="0"/>
              <a:t>bo‘lib</a:t>
            </a:r>
            <a:r>
              <a:rPr lang="en-US" sz="3200" dirty="0" smtClean="0"/>
              <a:t>, </a:t>
            </a:r>
            <a:r>
              <a:rPr lang="en-US" sz="3200" dirty="0" err="1" smtClean="0"/>
              <a:t>gazlamalarning</a:t>
            </a:r>
            <a:r>
              <a:rPr lang="en-US" sz="3200" dirty="0" smtClean="0"/>
              <a:t> </a:t>
            </a:r>
            <a:r>
              <a:rPr lang="en-US" sz="3200" dirty="0" err="1" smtClean="0"/>
              <a:t>turiga</a:t>
            </a:r>
            <a:r>
              <a:rPr lang="en-US" sz="3200" dirty="0" smtClean="0"/>
              <a:t>, </a:t>
            </a:r>
            <a:r>
              <a:rPr lang="en-US" sz="3200" dirty="0" err="1" smtClean="0"/>
              <a:t>chokning</a:t>
            </a:r>
            <a:r>
              <a:rPr lang="en-US" sz="3200" dirty="0" smtClean="0"/>
              <a:t> </a:t>
            </a:r>
            <a:r>
              <a:rPr lang="en-US" sz="3200" dirty="0" err="1" smtClean="0"/>
              <a:t>vazifasiga</a:t>
            </a:r>
            <a:r>
              <a:rPr lang="en-US" sz="3200" dirty="0" smtClean="0"/>
              <a:t> </a:t>
            </a:r>
            <a:r>
              <a:rPr lang="en-US" sz="3200" dirty="0" err="1" smtClean="0"/>
              <a:t>bog‘liq</a:t>
            </a:r>
            <a:r>
              <a:rPr lang="en-US" sz="3200" dirty="0" smtClean="0"/>
              <a:t> </a:t>
            </a:r>
            <a:r>
              <a:rPr lang="en-US" sz="3200" dirty="0" err="1" smtClean="0"/>
              <a:t>bo‘ladi</a:t>
            </a:r>
            <a:r>
              <a:rPr lang="en-US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3502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269965"/>
            <a:ext cx="6603799" cy="53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38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343" y="60960"/>
            <a:ext cx="9448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Yorma</a:t>
            </a:r>
            <a:r>
              <a:rPr lang="en-US" sz="4000" dirty="0" smtClean="0"/>
              <a:t> </a:t>
            </a:r>
            <a:r>
              <a:rPr lang="en-US" sz="4000" dirty="0" err="1" smtClean="0"/>
              <a:t>chok</a:t>
            </a:r>
            <a:r>
              <a:rPr lang="en-US" sz="4000" dirty="0" smtClean="0"/>
              <a:t> – ham </a:t>
            </a:r>
            <a:r>
              <a:rPr lang="en-US" sz="4000" dirty="0" err="1" smtClean="0"/>
              <a:t>bezak</a:t>
            </a:r>
            <a:r>
              <a:rPr lang="en-US" sz="4000" dirty="0" smtClean="0"/>
              <a:t> ham </a:t>
            </a:r>
            <a:r>
              <a:rPr lang="en-US" sz="4000" dirty="0" err="1" smtClean="0"/>
              <a:t>birlashtiruvchi</a:t>
            </a:r>
            <a:r>
              <a:rPr lang="en-US" sz="4000" dirty="0" smtClean="0"/>
              <a:t> </a:t>
            </a:r>
            <a:r>
              <a:rPr lang="en-US" sz="4000" dirty="0" err="1" smtClean="0"/>
              <a:t>hisoblanadi</a:t>
            </a:r>
            <a:r>
              <a:rPr lang="en-US" sz="4000" dirty="0" smtClean="0"/>
              <a:t>. Bu </a:t>
            </a:r>
            <a:r>
              <a:rPr lang="en-US" sz="4000" dirty="0" err="1" smtClean="0"/>
              <a:t>chok</a:t>
            </a:r>
            <a:r>
              <a:rPr lang="en-US" sz="4000" dirty="0" smtClean="0"/>
              <a:t> </a:t>
            </a:r>
            <a:r>
              <a:rPr lang="en-US" sz="4000" dirty="0" err="1" smtClean="0"/>
              <a:t>dazmol</a:t>
            </a:r>
            <a:r>
              <a:rPr lang="en-US" sz="4000" dirty="0" smtClean="0"/>
              <a:t> </a:t>
            </a:r>
            <a:r>
              <a:rPr lang="en-US" sz="4000" dirty="0" err="1" smtClean="0"/>
              <a:t>tutmaydigan</a:t>
            </a:r>
            <a:r>
              <a:rPr lang="en-US" sz="4000" dirty="0" smtClean="0"/>
              <a:t>, </a:t>
            </a:r>
            <a:r>
              <a:rPr lang="en-US" sz="4000" dirty="0" err="1" smtClean="0"/>
              <a:t>sun’iy</a:t>
            </a:r>
            <a:r>
              <a:rPr lang="en-US" sz="4000" dirty="0" smtClean="0"/>
              <a:t> </a:t>
            </a:r>
            <a:r>
              <a:rPr lang="en-US" sz="4000" dirty="0" err="1" smtClean="0"/>
              <a:t>charmdan</a:t>
            </a:r>
            <a:r>
              <a:rPr lang="en-US" sz="4000" dirty="0" smtClean="0"/>
              <a:t> </a:t>
            </a:r>
            <a:r>
              <a:rPr lang="en-US" sz="4000" dirty="0" err="1" smtClean="0"/>
              <a:t>kiyim</a:t>
            </a:r>
            <a:r>
              <a:rPr lang="en-US" sz="4000" dirty="0" smtClean="0"/>
              <a:t> </a:t>
            </a:r>
            <a:r>
              <a:rPr lang="en-US" sz="4000" dirty="0" err="1" smtClean="0"/>
              <a:t>tikishda</a:t>
            </a:r>
            <a:r>
              <a:rPr lang="en-US" sz="4000" dirty="0" smtClean="0"/>
              <a:t>, sport </a:t>
            </a:r>
            <a:r>
              <a:rPr lang="en-US" sz="4000" dirty="0" err="1" smtClean="0"/>
              <a:t>kiyimlari</a:t>
            </a:r>
            <a:r>
              <a:rPr lang="en-US" sz="4000" dirty="0" smtClean="0"/>
              <a:t> </a:t>
            </a:r>
            <a:r>
              <a:rPr lang="en-US" sz="4000" dirty="0" err="1" smtClean="0"/>
              <a:t>tikishda</a:t>
            </a:r>
            <a:r>
              <a:rPr lang="en-US" sz="4000" dirty="0" smtClean="0"/>
              <a:t> </a:t>
            </a:r>
            <a:r>
              <a:rPr lang="en-US" sz="4000" dirty="0" err="1" smtClean="0"/>
              <a:t>ishlatiladi</a:t>
            </a:r>
            <a:r>
              <a:rPr lang="en-US" sz="4000" dirty="0" smtClean="0"/>
              <a:t>. </a:t>
            </a:r>
            <a:r>
              <a:rPr lang="en-US" sz="4000" dirty="0" err="1" smtClean="0"/>
              <a:t>Oldin</a:t>
            </a:r>
            <a:r>
              <a:rPr lang="en-US" sz="4000" dirty="0" smtClean="0"/>
              <a:t> </a:t>
            </a:r>
            <a:r>
              <a:rPr lang="en-US" sz="4000" dirty="0" err="1" smtClean="0"/>
              <a:t>detallarga</a:t>
            </a:r>
            <a:r>
              <a:rPr lang="en-US" sz="4000" dirty="0" smtClean="0"/>
              <a:t> 7-10 mm. </a:t>
            </a:r>
            <a:r>
              <a:rPr lang="en-US" sz="4000" dirty="0" err="1" smtClean="0"/>
              <a:t>kengliklarda</a:t>
            </a:r>
            <a:r>
              <a:rPr lang="en-US" sz="4000" dirty="0" smtClean="0"/>
              <a:t> </a:t>
            </a:r>
            <a:r>
              <a:rPr lang="en-US" sz="4000" dirty="0" err="1" smtClean="0"/>
              <a:t>biriktirma</a:t>
            </a:r>
            <a:r>
              <a:rPr lang="en-US" sz="4000" dirty="0" smtClean="0"/>
              <a:t> </a:t>
            </a:r>
            <a:r>
              <a:rPr lang="en-US" sz="4000" dirty="0" err="1" smtClean="0"/>
              <a:t>chok</a:t>
            </a:r>
            <a:r>
              <a:rPr lang="en-US" sz="4000" dirty="0" smtClean="0"/>
              <a:t> </a:t>
            </a:r>
            <a:r>
              <a:rPr lang="en-US" sz="4000" dirty="0" err="1" smtClean="0"/>
              <a:t>solinadi</a:t>
            </a:r>
            <a:r>
              <a:rPr lang="en-US" sz="4000" dirty="0" smtClean="0"/>
              <a:t>, </a:t>
            </a:r>
            <a:r>
              <a:rPr lang="en-US" sz="4000" dirty="0" err="1" smtClean="0"/>
              <a:t>chok</a:t>
            </a:r>
            <a:r>
              <a:rPr lang="en-US" sz="4000" dirty="0" smtClean="0"/>
              <a:t> </a:t>
            </a:r>
            <a:r>
              <a:rPr lang="en-US" sz="4000" dirty="0" err="1" smtClean="0"/>
              <a:t>ikki</a:t>
            </a:r>
            <a:r>
              <a:rPr lang="en-US" sz="4000" dirty="0" smtClean="0"/>
              <a:t> </a:t>
            </a:r>
            <a:r>
              <a:rPr lang="en-US" sz="4000" dirty="0" err="1" smtClean="0"/>
              <a:t>tomonga</a:t>
            </a:r>
            <a:r>
              <a:rPr lang="en-US" sz="4000" dirty="0" smtClean="0"/>
              <a:t> </a:t>
            </a:r>
            <a:r>
              <a:rPr lang="en-US" sz="4000" dirty="0" err="1" smtClean="0"/>
              <a:t>yorib</a:t>
            </a:r>
            <a:r>
              <a:rPr lang="en-US" sz="4000" dirty="0" smtClean="0"/>
              <a:t> </a:t>
            </a:r>
            <a:r>
              <a:rPr lang="en-US" sz="4000" dirty="0" err="1" smtClean="0"/>
              <a:t>dazmollanadi</a:t>
            </a:r>
            <a:r>
              <a:rPr lang="en-US" sz="4000" dirty="0" smtClean="0"/>
              <a:t> </a:t>
            </a:r>
            <a:r>
              <a:rPr lang="en-US" sz="4000" dirty="0" err="1" smtClean="0"/>
              <a:t>va</a:t>
            </a:r>
            <a:r>
              <a:rPr lang="en-US" sz="4000" dirty="0" smtClean="0"/>
              <a:t> </a:t>
            </a:r>
            <a:r>
              <a:rPr lang="en-US" sz="4000" dirty="0" err="1" smtClean="0"/>
              <a:t>chokning</a:t>
            </a:r>
            <a:r>
              <a:rPr lang="en-US" sz="4000" dirty="0" smtClean="0"/>
              <a:t> </a:t>
            </a:r>
            <a:r>
              <a:rPr lang="en-US" sz="4000" dirty="0" err="1" smtClean="0"/>
              <a:t>ikki</a:t>
            </a:r>
            <a:r>
              <a:rPr lang="en-US" sz="4000" dirty="0" smtClean="0"/>
              <a:t> </a:t>
            </a:r>
            <a:r>
              <a:rPr lang="en-US" sz="4000" dirty="0" err="1" smtClean="0"/>
              <a:t>tomoniga</a:t>
            </a:r>
            <a:r>
              <a:rPr lang="en-US" sz="4000" dirty="0" smtClean="0"/>
              <a:t> </a:t>
            </a:r>
            <a:r>
              <a:rPr lang="en-US" sz="4000" dirty="0" err="1" smtClean="0"/>
              <a:t>undan</a:t>
            </a:r>
            <a:r>
              <a:rPr lang="en-US" sz="4000" dirty="0" smtClean="0"/>
              <a:t> 0,2 sm. </a:t>
            </a:r>
            <a:r>
              <a:rPr lang="en-US" sz="4000" dirty="0" err="1" smtClean="0"/>
              <a:t>masofada</a:t>
            </a:r>
            <a:r>
              <a:rPr lang="en-US" sz="4000" dirty="0" smtClean="0"/>
              <a:t> </a:t>
            </a:r>
            <a:r>
              <a:rPr lang="en-US" sz="4000" dirty="0" err="1" smtClean="0"/>
              <a:t>baxyaqator</a:t>
            </a:r>
            <a:r>
              <a:rPr lang="en-US" sz="4000" dirty="0" smtClean="0"/>
              <a:t> </a:t>
            </a:r>
            <a:r>
              <a:rPr lang="en-US" sz="4000" dirty="0" err="1" smtClean="0"/>
              <a:t>yuritiladi</a:t>
            </a:r>
            <a:r>
              <a:rPr lang="en-US" sz="4000" dirty="0" smtClean="0"/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5590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418011"/>
            <a:ext cx="6410061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6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6720" y="679269"/>
            <a:ext cx="8717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Quyma</a:t>
            </a:r>
            <a:r>
              <a:rPr lang="en-US" sz="2800" dirty="0" smtClean="0"/>
              <a:t> </a:t>
            </a:r>
            <a:r>
              <a:rPr lang="en-US" sz="2800" dirty="0" err="1" smtClean="0"/>
              <a:t>chok</a:t>
            </a:r>
            <a:r>
              <a:rPr lang="en-US" sz="2800" dirty="0" smtClean="0"/>
              <a:t> – </a:t>
            </a:r>
            <a:r>
              <a:rPr lang="en-US" sz="2800" dirty="0" err="1" smtClean="0"/>
              <a:t>yopiq</a:t>
            </a:r>
            <a:r>
              <a:rPr lang="en-US" sz="2800" dirty="0" smtClean="0"/>
              <a:t>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ochiq</a:t>
            </a:r>
            <a:r>
              <a:rPr lang="en-US" sz="2800" dirty="0" smtClean="0"/>
              <a:t> </a:t>
            </a:r>
            <a:r>
              <a:rPr lang="en-US" sz="2800" dirty="0" err="1" smtClean="0"/>
              <a:t>qirqimli</a:t>
            </a:r>
            <a:r>
              <a:rPr lang="en-US" sz="2800" dirty="0" smtClean="0"/>
              <a:t> </a:t>
            </a:r>
            <a:r>
              <a:rPr lang="en-US" sz="2800" dirty="0" err="1" smtClean="0"/>
              <a:t>bo‘ladi</a:t>
            </a:r>
            <a:r>
              <a:rPr lang="en-US" sz="2800" dirty="0" smtClean="0"/>
              <a:t>. </a:t>
            </a:r>
            <a:r>
              <a:rPr lang="en-US" sz="2800" dirty="0" err="1" smtClean="0"/>
              <a:t>Ochiq</a:t>
            </a:r>
            <a:r>
              <a:rPr lang="en-US" sz="2800" dirty="0" smtClean="0"/>
              <a:t> </a:t>
            </a:r>
            <a:r>
              <a:rPr lang="en-US" sz="2800" dirty="0" err="1" smtClean="0"/>
              <a:t>qirqimli</a:t>
            </a:r>
            <a:r>
              <a:rPr lang="en-US" sz="2800" dirty="0" smtClean="0"/>
              <a:t> </a:t>
            </a:r>
            <a:r>
              <a:rPr lang="en-US" sz="2800" dirty="0" err="1" smtClean="0"/>
              <a:t>quyma</a:t>
            </a:r>
            <a:r>
              <a:rPr lang="en-US" sz="2800" dirty="0" smtClean="0"/>
              <a:t> </a:t>
            </a:r>
            <a:r>
              <a:rPr lang="en-US" sz="2800" dirty="0" err="1" smtClean="0"/>
              <a:t>chok</a:t>
            </a:r>
            <a:r>
              <a:rPr lang="en-US" sz="2800" dirty="0" smtClean="0"/>
              <a:t> </a:t>
            </a:r>
            <a:r>
              <a:rPr lang="en-US" sz="2800" dirty="0" err="1" smtClean="0"/>
              <a:t>bort</a:t>
            </a:r>
            <a:r>
              <a:rPr lang="en-US" sz="2800" dirty="0" smtClean="0"/>
              <a:t> </a:t>
            </a:r>
            <a:r>
              <a:rPr lang="en-US" sz="2800" dirty="0" err="1" smtClean="0"/>
              <a:t>qotirmasi</a:t>
            </a:r>
            <a:r>
              <a:rPr lang="en-US" sz="2800" dirty="0" smtClean="0"/>
              <a:t>, </a:t>
            </a:r>
            <a:r>
              <a:rPr lang="en-US" sz="2800" dirty="0" err="1" smtClean="0"/>
              <a:t>yoqa</a:t>
            </a:r>
            <a:r>
              <a:rPr lang="en-US" sz="2800" dirty="0" smtClean="0"/>
              <a:t> </a:t>
            </a:r>
            <a:r>
              <a:rPr lang="en-US" sz="2800" dirty="0" err="1" smtClean="0"/>
              <a:t>qotirmasi</a:t>
            </a:r>
            <a:r>
              <a:rPr lang="en-US" sz="2800" dirty="0" smtClean="0"/>
              <a:t> </a:t>
            </a:r>
            <a:r>
              <a:rPr lang="en-US" sz="2800" dirty="0" err="1" smtClean="0"/>
              <a:t>kabilarni</a:t>
            </a:r>
            <a:r>
              <a:rPr lang="en-US" sz="2800" dirty="0" smtClean="0"/>
              <a:t> </a:t>
            </a:r>
            <a:r>
              <a:rPr lang="en-US" sz="2800" dirty="0" err="1" smtClean="0"/>
              <a:t>biriktirishda</a:t>
            </a:r>
            <a:r>
              <a:rPr lang="en-US" sz="2800" dirty="0" smtClean="0"/>
              <a:t> </a:t>
            </a:r>
            <a:r>
              <a:rPr lang="en-US" sz="2800" dirty="0" err="1" smtClean="0"/>
              <a:t>ishlatiladi</a:t>
            </a:r>
            <a:r>
              <a:rPr lang="en-US" sz="2800" dirty="0" smtClean="0"/>
              <a:t>. </a:t>
            </a:r>
            <a:r>
              <a:rPr lang="en-US" sz="2800" dirty="0" err="1" smtClean="0"/>
              <a:t>Yopiq</a:t>
            </a:r>
            <a:r>
              <a:rPr lang="en-US" sz="2800" dirty="0" smtClean="0"/>
              <a:t> </a:t>
            </a:r>
            <a:r>
              <a:rPr lang="en-US" sz="2800" dirty="0" err="1" smtClean="0"/>
              <a:t>qirqimli</a:t>
            </a:r>
            <a:r>
              <a:rPr lang="en-US" sz="2800" dirty="0" smtClean="0"/>
              <a:t> </a:t>
            </a:r>
            <a:r>
              <a:rPr lang="en-US" sz="2800" dirty="0" err="1" smtClean="0"/>
              <a:t>quyma</a:t>
            </a:r>
            <a:r>
              <a:rPr lang="en-US" sz="2800" dirty="0" smtClean="0"/>
              <a:t> </a:t>
            </a:r>
            <a:r>
              <a:rPr lang="en-US" sz="2800" dirty="0" err="1" smtClean="0"/>
              <a:t>chok</a:t>
            </a:r>
            <a:r>
              <a:rPr lang="en-US" sz="2800" dirty="0" smtClean="0"/>
              <a:t> </a:t>
            </a:r>
            <a:r>
              <a:rPr lang="en-US" sz="2800" dirty="0" err="1" smtClean="0"/>
              <a:t>asosiy</a:t>
            </a:r>
            <a:r>
              <a:rPr lang="en-US" sz="2800" dirty="0" smtClean="0"/>
              <a:t> </a:t>
            </a:r>
            <a:r>
              <a:rPr lang="en-US" sz="2800" dirty="0" err="1" smtClean="0"/>
              <a:t>detallarga</a:t>
            </a:r>
            <a:r>
              <a:rPr lang="en-US" sz="2800" dirty="0" smtClean="0"/>
              <a:t> </a:t>
            </a:r>
            <a:r>
              <a:rPr lang="en-US" sz="2800" dirty="0" err="1" smtClean="0"/>
              <a:t>qoplama</a:t>
            </a:r>
            <a:r>
              <a:rPr lang="en-US" sz="2800" dirty="0" smtClean="0"/>
              <a:t> </a:t>
            </a:r>
            <a:r>
              <a:rPr lang="en-US" sz="2800" dirty="0" err="1" smtClean="0"/>
              <a:t>cho‘ntaklarni</a:t>
            </a:r>
            <a:r>
              <a:rPr lang="en-US" sz="2800" dirty="0" smtClean="0"/>
              <a:t>, </a:t>
            </a:r>
            <a:r>
              <a:rPr lang="en-US" sz="2800" dirty="0" err="1" smtClean="0"/>
              <a:t>koketkalarni</a:t>
            </a:r>
            <a:r>
              <a:rPr lang="en-US" sz="2800" dirty="0" smtClean="0"/>
              <a:t> </a:t>
            </a:r>
            <a:r>
              <a:rPr lang="en-US" sz="2800" dirty="0" err="1" smtClean="0"/>
              <a:t>bostirib</a:t>
            </a:r>
            <a:r>
              <a:rPr lang="en-US" sz="2800" dirty="0" smtClean="0"/>
              <a:t> </a:t>
            </a:r>
            <a:r>
              <a:rPr lang="en-US" sz="2800" dirty="0" err="1" smtClean="0"/>
              <a:t>tikishda</a:t>
            </a:r>
            <a:r>
              <a:rPr lang="en-US" sz="2800" dirty="0" smtClean="0"/>
              <a:t> </a:t>
            </a:r>
            <a:r>
              <a:rPr lang="en-US" sz="2800" dirty="0" err="1" smtClean="0"/>
              <a:t>ishlatiladi</a:t>
            </a:r>
            <a:r>
              <a:rPr lang="en-US" sz="2800" dirty="0" smtClean="0"/>
              <a:t>. </a:t>
            </a:r>
            <a:r>
              <a:rPr lang="en-US" sz="2800" dirty="0" err="1" smtClean="0"/>
              <a:t>Chok</a:t>
            </a:r>
            <a:r>
              <a:rPr lang="en-US" sz="2800" dirty="0" smtClean="0"/>
              <a:t> </a:t>
            </a:r>
            <a:r>
              <a:rPr lang="en-US" sz="2800" dirty="0" err="1" smtClean="0"/>
              <a:t>kengligi</a:t>
            </a:r>
            <a:r>
              <a:rPr lang="en-US" sz="2800" dirty="0" smtClean="0"/>
              <a:t> </a:t>
            </a:r>
            <a:r>
              <a:rPr lang="en-US" sz="2800" dirty="0" err="1" smtClean="0"/>
              <a:t>ustki</a:t>
            </a:r>
            <a:r>
              <a:rPr lang="en-US" sz="2800" dirty="0" smtClean="0"/>
              <a:t> </a:t>
            </a:r>
            <a:r>
              <a:rPr lang="en-US" sz="2800" dirty="0" err="1" smtClean="0"/>
              <a:t>kiyimda</a:t>
            </a:r>
            <a:r>
              <a:rPr lang="en-US" sz="2800" dirty="0" smtClean="0"/>
              <a:t> 1 </a:t>
            </a:r>
            <a:r>
              <a:rPr lang="en-US" sz="2800" dirty="0" err="1" smtClean="0"/>
              <a:t>sm</a:t>
            </a:r>
            <a:r>
              <a:rPr lang="en-US" sz="2800" dirty="0" smtClean="0"/>
              <a:t> </a:t>
            </a:r>
            <a:r>
              <a:rPr lang="en-US" sz="2800" dirty="0" err="1" smtClean="0"/>
              <a:t>bo‘ladi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Bostirma</a:t>
            </a:r>
            <a:r>
              <a:rPr lang="en-US" sz="2800" dirty="0" smtClean="0"/>
              <a:t> </a:t>
            </a:r>
            <a:r>
              <a:rPr lang="en-US" sz="2800" dirty="0" err="1" smtClean="0"/>
              <a:t>chok</a:t>
            </a:r>
            <a:r>
              <a:rPr lang="en-US" sz="2800" dirty="0" smtClean="0"/>
              <a:t> – </a:t>
            </a:r>
            <a:r>
              <a:rPr lang="en-US" sz="2800" dirty="0" err="1" smtClean="0"/>
              <a:t>paltoning</a:t>
            </a:r>
            <a:r>
              <a:rPr lang="en-US" sz="2800" dirty="0" smtClean="0"/>
              <a:t> yon, </a:t>
            </a:r>
            <a:r>
              <a:rPr lang="en-US" sz="2800" dirty="0" err="1" smtClean="0"/>
              <a:t>yelka</a:t>
            </a:r>
            <a:r>
              <a:rPr lang="en-US" sz="2800" dirty="0" smtClean="0"/>
              <a:t>, ort </a:t>
            </a:r>
            <a:r>
              <a:rPr lang="en-US" sz="2800" dirty="0" err="1" smtClean="0"/>
              <a:t>bo‘lak</a:t>
            </a:r>
            <a:r>
              <a:rPr lang="en-US" sz="2800" dirty="0" smtClean="0"/>
              <a:t> </a:t>
            </a:r>
            <a:r>
              <a:rPr lang="en-US" sz="2800" dirty="0" err="1" smtClean="0"/>
              <a:t>o‘rtasidagi</a:t>
            </a:r>
            <a:r>
              <a:rPr lang="en-US" sz="2800" dirty="0" smtClean="0"/>
              <a:t> </a:t>
            </a:r>
            <a:r>
              <a:rPr lang="en-US" sz="2800" dirty="0" err="1" smtClean="0"/>
              <a:t>choklarni</a:t>
            </a:r>
            <a:r>
              <a:rPr lang="en-US" sz="2800" dirty="0" smtClean="0"/>
              <a:t> </a:t>
            </a:r>
            <a:r>
              <a:rPr lang="en-US" sz="2800" dirty="0" err="1" smtClean="0"/>
              <a:t>tikish</a:t>
            </a:r>
            <a:r>
              <a:rPr lang="en-US" sz="2800" dirty="0" smtClean="0"/>
              <a:t> </a:t>
            </a:r>
            <a:r>
              <a:rPr lang="en-US" sz="2800" dirty="0" err="1" smtClean="0"/>
              <a:t>uchun</a:t>
            </a:r>
            <a:r>
              <a:rPr lang="en-US" sz="2800" dirty="0" smtClean="0"/>
              <a:t> </a:t>
            </a:r>
            <a:r>
              <a:rPr lang="en-US" sz="2800" dirty="0" err="1" smtClean="0"/>
              <a:t>ishlatiladi</a:t>
            </a:r>
            <a:r>
              <a:rPr lang="en-US" sz="2800" dirty="0" smtClean="0"/>
              <a:t>. Bu </a:t>
            </a:r>
            <a:r>
              <a:rPr lang="en-US" sz="2800" dirty="0" err="1" smtClean="0"/>
              <a:t>chok</a:t>
            </a:r>
            <a:r>
              <a:rPr lang="en-US" sz="2800" dirty="0" smtClean="0"/>
              <a:t> </a:t>
            </a:r>
            <a:r>
              <a:rPr lang="en-US" sz="2800" dirty="0" err="1" smtClean="0"/>
              <a:t>ochiq</a:t>
            </a:r>
            <a:r>
              <a:rPr lang="en-US" sz="2800" dirty="0" smtClean="0"/>
              <a:t> (g) </a:t>
            </a:r>
            <a:r>
              <a:rPr lang="en-US" sz="2800" dirty="0" err="1" smtClean="0"/>
              <a:t>va</a:t>
            </a:r>
            <a:r>
              <a:rPr lang="en-US" sz="2800" dirty="0" smtClean="0"/>
              <a:t> </a:t>
            </a:r>
            <a:r>
              <a:rPr lang="en-US" sz="2800" dirty="0" err="1" smtClean="0"/>
              <a:t>yopiq</a:t>
            </a:r>
            <a:r>
              <a:rPr lang="en-US" sz="2800" dirty="0" smtClean="0"/>
              <a:t> </a:t>
            </a:r>
            <a:r>
              <a:rPr lang="en-US" sz="2800" dirty="0" err="1" smtClean="0"/>
              <a:t>qirqimli</a:t>
            </a:r>
            <a:r>
              <a:rPr lang="en-US" sz="2800" dirty="0" smtClean="0"/>
              <a:t> </a:t>
            </a:r>
            <a:r>
              <a:rPr lang="en-US" sz="2800" dirty="0" err="1" smtClean="0"/>
              <a:t>bo‘ladi</a:t>
            </a:r>
            <a:r>
              <a:rPr lang="en-US" sz="2800" dirty="0" smtClean="0"/>
              <a:t>. </a:t>
            </a:r>
            <a:r>
              <a:rPr lang="en-US" sz="2800" dirty="0" err="1" smtClean="0"/>
              <a:t>Chok</a:t>
            </a:r>
            <a:r>
              <a:rPr lang="en-US" sz="2800" dirty="0" smtClean="0"/>
              <a:t> </a:t>
            </a:r>
            <a:r>
              <a:rPr lang="en-US" sz="2800" dirty="0" err="1" smtClean="0"/>
              <a:t>kengligi</a:t>
            </a:r>
            <a:r>
              <a:rPr lang="en-US" sz="2800" dirty="0" smtClean="0"/>
              <a:t> 1 </a:t>
            </a:r>
            <a:r>
              <a:rPr lang="en-US" sz="2800" dirty="0" err="1" smtClean="0"/>
              <a:t>sm</a:t>
            </a:r>
            <a:r>
              <a:rPr lang="en-US" sz="2800" dirty="0" smtClean="0"/>
              <a:t>, </a:t>
            </a:r>
            <a:r>
              <a:rPr lang="en-US" sz="2800" dirty="0" err="1" smtClean="0"/>
              <a:t>bezak</a:t>
            </a:r>
            <a:r>
              <a:rPr lang="en-US" sz="2800" dirty="0" smtClean="0"/>
              <a:t> </a:t>
            </a:r>
            <a:r>
              <a:rPr lang="en-US" sz="2800" dirty="0" err="1" smtClean="0"/>
              <a:t>choki</a:t>
            </a:r>
            <a:r>
              <a:rPr lang="en-US" sz="2800" dirty="0" smtClean="0"/>
              <a:t> </a:t>
            </a:r>
            <a:r>
              <a:rPr lang="en-US" sz="2800" dirty="0" err="1" smtClean="0"/>
              <a:t>kengligi</a:t>
            </a:r>
            <a:r>
              <a:rPr lang="en-US" sz="2800" dirty="0" smtClean="0"/>
              <a:t> </a:t>
            </a:r>
            <a:r>
              <a:rPr lang="en-US" sz="2800" dirty="0" err="1" smtClean="0"/>
              <a:t>esa</a:t>
            </a:r>
            <a:r>
              <a:rPr lang="en-US" sz="2800" dirty="0" smtClean="0"/>
              <a:t> 0,2–0,5 sm.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193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88" y="374469"/>
            <a:ext cx="7916091" cy="613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3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9" y="409303"/>
            <a:ext cx="7346303" cy="604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0616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260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E-MaxUser</dc:creator>
  <cp:lastModifiedBy>E-MaxUser</cp:lastModifiedBy>
  <cp:revision>1</cp:revision>
  <dcterms:created xsi:type="dcterms:W3CDTF">2022-02-26T09:12:29Z</dcterms:created>
  <dcterms:modified xsi:type="dcterms:W3CDTF">2022-02-26T09:19:04Z</dcterms:modified>
</cp:coreProperties>
</file>