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3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07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331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558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969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668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724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64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80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15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6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51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33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59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0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61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F0323-16DE-4F8E-9208-86BC8A8632DC}" type="datetimeFigureOut">
              <a:rPr lang="ru-RU" smtClean="0"/>
              <a:t>26.02.2022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57FED0-2FD7-476F-981B-9D22CAA7E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18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7017" y="548640"/>
            <a:ext cx="885661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uskunalari</a:t>
            </a:r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usullari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operatsiyalari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berishda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qo‘llaniladigan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jihozlar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904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2" y="1176561"/>
            <a:ext cx="880436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Kiyim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detallariga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umuman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tayyor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kiyimga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ma’lum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ko‘rinishini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yaxshilash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kiyim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tikishga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sarflanadigan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vaqtning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20–25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foizi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sarflanadi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harorat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gazlamalarning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issiqbardoshligi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issiqbardoshligiga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bog‘liq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issiqbardoshligi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chunki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optimal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rejim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tanlanadi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sharoitda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issiqni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yomon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o‘tkazadi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Shuning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tikuvchilik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buyumlarini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ahamiyatga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mato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purkalgan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yostig‘i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tegib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aylanadi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qatlam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shishasimon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holatdan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yuksak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detallarga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deformatsiya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Tikuvchilik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buyumlariga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berilganda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sifati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pressdagiga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qaraganda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ancha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pastroq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Natijada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ko‘proq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purkalgan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qatlamlari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yaxshi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bug‘lanib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purkalgan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bo‘lsa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bug‘lanmay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joydagi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shishasimon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qolaveradi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defomatsiyasi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yetarli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darajaga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bormaydi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-bug‘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press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dazmollardan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yuboriladigan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paketning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qatlamlariga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ta’sir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hamma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deformatsiyaga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erishadi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hosil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saqlab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sovitib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shishasimon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qaytarish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butunlay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quritish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lozim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orasidagi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yo‘qotish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tashlash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yo‘li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vakuum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sistemasi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Sovitishning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tabiiy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shamollatib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ventilatorlar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vakuumli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uskunalar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yo‘li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sovitish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bor.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Xulosa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aytganda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jarayoni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bosqichdan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tayyorlash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gazlamaga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shaklni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saqlab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qolish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8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24-rasm. </a:t>
            </a:r>
            <a:r>
              <a:rPr lang="en-US" dirty="0" err="1" smtClean="0"/>
              <a:t>Namlab-isitib</a:t>
            </a:r>
            <a:r>
              <a:rPr lang="en-US" dirty="0" smtClean="0"/>
              <a:t> </a:t>
            </a:r>
            <a:r>
              <a:rPr lang="en-US" dirty="0" err="1" smtClean="0"/>
              <a:t>ishlov</a:t>
            </a:r>
            <a:r>
              <a:rPr lang="en-US" dirty="0" smtClean="0"/>
              <a:t> </a:t>
            </a:r>
            <a:r>
              <a:rPr lang="en-US" dirty="0" err="1" smtClean="0"/>
              <a:t>berish</a:t>
            </a:r>
            <a:r>
              <a:rPr lang="en-US" dirty="0" smtClean="0"/>
              <a:t> </a:t>
            </a:r>
            <a:r>
              <a:rPr lang="en-US" dirty="0" err="1" smtClean="0"/>
              <a:t>uskunasi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298" y="2042039"/>
            <a:ext cx="5865352" cy="4341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45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5428" y="1474662"/>
            <a:ext cx="890886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usulida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qizdirilgan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sathini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namlangan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sirtida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yurgizish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surilmaydigan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qizdirilgan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orasida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siqish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qizdirilgan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sathlar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ta’sirida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bosimi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ta’sirida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bug‘li-havo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manekeni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Namlab-isitib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jihozlariga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bug‘li-havo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manekenlari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-bug‘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qizitilishi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spiral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naychali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isitkichli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mo‘ljallaganligiga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og‘irlikda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yengil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kiyimlarni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 kg li,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kastum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tikiladigan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buyumlar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 kg li,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paltolar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massasi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kg li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140–220 °C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Dazmolmato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qo‘yib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yuzasini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odatdagidan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°C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ortiq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qizitish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dazmolmatosiz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namlamay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isitib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ishlov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berilsa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qatlamlaridagi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fizik-mexanik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buzilishi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ya’ni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kuyishi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Dazmolmatodagi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to‘qilgan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gullar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ochiqdan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ochiq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seziladigan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bo‘lmasligi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tolalarining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elastiklik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ishlanayotgan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tolalarining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elastiklik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bo‘lishi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strukturasini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buzilishidan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saqlaydi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yaltirab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qolish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ehtimolini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kamaytiradi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ustiga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movut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zig‘ir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qoplangan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stolda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taxta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qoliplar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bug‘,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-bug‘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dazmollaridan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yuzalari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qizdiriladigan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so‘rib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olinadigan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stollari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ishatiladi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30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25-rasm. Press.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9829" y="1132115"/>
            <a:ext cx="5816111" cy="478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4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4137" y="1184366"/>
            <a:ext cx="864761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yostig‘i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cho‘yandan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quyma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aluminiy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qotishmasidan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yoyi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bo‘ylab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(350–400 mm)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ochilib-yopiladi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Vakuum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presslarining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yostig‘idan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berilgan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orasidan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isitadi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namlaydi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Pastki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yostiqning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ustki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kamerasining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teshiklari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bug‘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vakuum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qurilmasi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so‘rib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Kiyim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qismining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qotirmaning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ko‘krak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ustidagi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joylarini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kirishtirib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dazmollash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qavariq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botiq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shaklli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yostiqlar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Presslar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yostiqlarini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qoplash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zanglamaydigan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po‘latdan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qilingan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setkalar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gazlamalardan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nomeks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molleton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yashil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muss,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lyonil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steynil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padding,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teflon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gaflon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silikonli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rezina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71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26-rasm. </a:t>
            </a:r>
            <a:r>
              <a:rPr lang="en-US" dirty="0" err="1" smtClean="0"/>
              <a:t>Bug‘li-havo</a:t>
            </a:r>
            <a:r>
              <a:rPr lang="en-US" dirty="0" smtClean="0"/>
              <a:t> </a:t>
            </a:r>
            <a:r>
              <a:rPr lang="en-US" dirty="0" err="1" smtClean="0"/>
              <a:t>manekeni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835" y="1907916"/>
            <a:ext cx="5628444" cy="457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6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8309" y="1166843"/>
            <a:ext cx="852569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Bitgan</a:t>
            </a:r>
            <a:r>
              <a:rPr lang="en-US" dirty="0" smtClean="0"/>
              <a:t> </a:t>
            </a:r>
            <a:r>
              <a:rPr lang="en-US" dirty="0" err="1" smtClean="0"/>
              <a:t>kiyimni</a:t>
            </a:r>
            <a:r>
              <a:rPr lang="en-US" dirty="0" smtClean="0"/>
              <a:t> </a:t>
            </a:r>
            <a:r>
              <a:rPr lang="en-US" dirty="0" err="1" smtClean="0"/>
              <a:t>bug‘li-havo</a:t>
            </a:r>
            <a:r>
              <a:rPr lang="en-US" dirty="0" smtClean="0"/>
              <a:t> </a:t>
            </a:r>
            <a:r>
              <a:rPr lang="en-US" dirty="0" err="1" smtClean="0"/>
              <a:t>manekenida</a:t>
            </a:r>
            <a:r>
              <a:rPr lang="en-US" dirty="0" smtClean="0"/>
              <a:t> ham </a:t>
            </a:r>
            <a:r>
              <a:rPr lang="en-US" dirty="0" err="1" smtClean="0"/>
              <a:t>dazmollash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bug‘lash</a:t>
            </a:r>
            <a:r>
              <a:rPr lang="en-US" dirty="0" smtClean="0"/>
              <a:t> </a:t>
            </a:r>
            <a:r>
              <a:rPr lang="en-US" dirty="0" err="1" smtClean="0"/>
              <a:t>mumkin</a:t>
            </a:r>
            <a:r>
              <a:rPr lang="en-US" dirty="0" smtClean="0"/>
              <a:t>. </a:t>
            </a:r>
            <a:r>
              <a:rPr lang="en-US" dirty="0" err="1" smtClean="0"/>
              <a:t>Bunda</a:t>
            </a:r>
            <a:r>
              <a:rPr lang="en-US" dirty="0" smtClean="0"/>
              <a:t> </a:t>
            </a:r>
            <a:r>
              <a:rPr lang="en-US" dirty="0" err="1" smtClean="0"/>
              <a:t>kiyim</a:t>
            </a:r>
            <a:r>
              <a:rPr lang="en-US" dirty="0" smtClean="0"/>
              <a:t> </a:t>
            </a:r>
            <a:r>
              <a:rPr lang="en-US" dirty="0" err="1" smtClean="0"/>
              <a:t>manekeniga</a:t>
            </a:r>
            <a:r>
              <a:rPr lang="en-US" dirty="0" smtClean="0"/>
              <a:t> </a:t>
            </a:r>
            <a:r>
              <a:rPr lang="en-US" dirty="0" err="1" smtClean="0"/>
              <a:t>kiydirilib</a:t>
            </a:r>
            <a:r>
              <a:rPr lang="en-US" dirty="0" smtClean="0"/>
              <a:t>, </a:t>
            </a:r>
            <a:r>
              <a:rPr lang="en-US" dirty="0" err="1" smtClean="0"/>
              <a:t>unga</a:t>
            </a:r>
            <a:r>
              <a:rPr lang="en-US" dirty="0" smtClean="0"/>
              <a:t> </a:t>
            </a:r>
            <a:r>
              <a:rPr lang="en-US" dirty="0" err="1" smtClean="0"/>
              <a:t>navbat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bug‘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issiq</a:t>
            </a:r>
            <a:r>
              <a:rPr lang="en-US" dirty="0" smtClean="0"/>
              <a:t> </a:t>
            </a:r>
            <a:r>
              <a:rPr lang="en-US" dirty="0" err="1" smtClean="0"/>
              <a:t>havo</a:t>
            </a:r>
            <a:r>
              <a:rPr lang="en-US" dirty="0" smtClean="0"/>
              <a:t> </a:t>
            </a:r>
            <a:r>
              <a:rPr lang="en-US" dirty="0" err="1" smtClean="0"/>
              <a:t>ta’sir</a:t>
            </a:r>
            <a:r>
              <a:rPr lang="en-US" dirty="0" smtClean="0"/>
              <a:t> </a:t>
            </a:r>
            <a:r>
              <a:rPr lang="en-US" dirty="0" err="1" smtClean="0"/>
              <a:t>ettiriladi</a:t>
            </a:r>
            <a:r>
              <a:rPr lang="en-US" dirty="0" smtClean="0"/>
              <a:t>. </a:t>
            </a:r>
            <a:r>
              <a:rPr lang="en-US" dirty="0" err="1" smtClean="0"/>
              <a:t>Natijada</a:t>
            </a:r>
            <a:r>
              <a:rPr lang="en-US" dirty="0" smtClean="0"/>
              <a:t> </a:t>
            </a:r>
            <a:r>
              <a:rPr lang="en-US" dirty="0" err="1" smtClean="0"/>
              <a:t>gazlamaning</a:t>
            </a:r>
            <a:r>
              <a:rPr lang="en-US" dirty="0" smtClean="0"/>
              <a:t> </a:t>
            </a:r>
            <a:r>
              <a:rPr lang="en-US" dirty="0" err="1" smtClean="0"/>
              <a:t>ezilgan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notekis</a:t>
            </a:r>
            <a:r>
              <a:rPr lang="en-US" dirty="0" smtClean="0"/>
              <a:t> </a:t>
            </a:r>
            <a:r>
              <a:rPr lang="en-US" dirty="0" err="1" smtClean="0"/>
              <a:t>joylari</a:t>
            </a:r>
            <a:r>
              <a:rPr lang="en-US" dirty="0" smtClean="0"/>
              <a:t> </a:t>
            </a:r>
            <a:r>
              <a:rPr lang="en-US" dirty="0" err="1" smtClean="0"/>
              <a:t>to‘g‘rilanib</a:t>
            </a:r>
            <a:r>
              <a:rPr lang="en-US" dirty="0" smtClean="0"/>
              <a:t>, </a:t>
            </a:r>
            <a:r>
              <a:rPr lang="en-US" dirty="0" err="1" smtClean="0"/>
              <a:t>kiyim</a:t>
            </a:r>
            <a:r>
              <a:rPr lang="en-US" dirty="0" smtClean="0"/>
              <a:t> </a:t>
            </a:r>
            <a:r>
              <a:rPr lang="en-US" dirty="0" err="1" smtClean="0"/>
              <a:t>dazmollangan</a:t>
            </a:r>
            <a:r>
              <a:rPr lang="en-US" dirty="0" smtClean="0"/>
              <a:t> </a:t>
            </a:r>
            <a:r>
              <a:rPr lang="en-US" dirty="0" err="1" smtClean="0"/>
              <a:t>ko‘rinishga</a:t>
            </a:r>
            <a:r>
              <a:rPr lang="en-US" dirty="0" smtClean="0"/>
              <a:t> </a:t>
            </a:r>
            <a:r>
              <a:rPr lang="en-US" dirty="0" err="1" smtClean="0"/>
              <a:t>kiradi</a:t>
            </a:r>
            <a:r>
              <a:rPr lang="en-US" dirty="0" smtClean="0"/>
              <a:t>. </a:t>
            </a:r>
            <a:r>
              <a:rPr lang="en-US" dirty="0" err="1" smtClean="0"/>
              <a:t>Bug‘li-havo</a:t>
            </a:r>
            <a:r>
              <a:rPr lang="en-US" dirty="0" smtClean="0"/>
              <a:t> </a:t>
            </a:r>
            <a:r>
              <a:rPr lang="en-US" dirty="0" err="1" smtClean="0"/>
              <a:t>manekeni</a:t>
            </a:r>
            <a:r>
              <a:rPr lang="en-US" dirty="0" smtClean="0"/>
              <a:t> </a:t>
            </a:r>
            <a:r>
              <a:rPr lang="en-US" dirty="0" err="1" smtClean="0"/>
              <a:t>temir</a:t>
            </a:r>
            <a:r>
              <a:rPr lang="en-US" dirty="0" smtClean="0"/>
              <a:t> </a:t>
            </a:r>
            <a:r>
              <a:rPr lang="en-US" dirty="0" err="1" smtClean="0"/>
              <a:t>karkasdan</a:t>
            </a:r>
            <a:r>
              <a:rPr lang="en-US" dirty="0" smtClean="0"/>
              <a:t> </a:t>
            </a:r>
            <a:r>
              <a:rPr lang="en-US" dirty="0" err="1" smtClean="0"/>
              <a:t>iborat</a:t>
            </a:r>
            <a:r>
              <a:rPr lang="en-US" dirty="0" smtClean="0"/>
              <a:t>. </a:t>
            </a:r>
            <a:r>
              <a:rPr lang="en-US" dirty="0" err="1" smtClean="0"/>
              <a:t>Bug‘li-havo</a:t>
            </a:r>
            <a:r>
              <a:rPr lang="en-US" dirty="0" smtClean="0"/>
              <a:t> </a:t>
            </a:r>
            <a:r>
              <a:rPr lang="en-US" dirty="0" err="1" smtClean="0"/>
              <a:t>manekenining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organi</a:t>
            </a:r>
            <a:r>
              <a:rPr lang="en-US" dirty="0" smtClean="0"/>
              <a:t> </a:t>
            </a:r>
            <a:r>
              <a:rPr lang="en-US" dirty="0" err="1" smtClean="0"/>
              <a:t>puflaganda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shaklini</a:t>
            </a:r>
            <a:r>
              <a:rPr lang="en-US" dirty="0" smtClean="0"/>
              <a:t> </a:t>
            </a:r>
            <a:r>
              <a:rPr lang="en-US" dirty="0" err="1" smtClean="0"/>
              <a:t>qabul</a:t>
            </a:r>
            <a:r>
              <a:rPr lang="en-US" dirty="0" smtClean="0"/>
              <a:t> </a:t>
            </a:r>
            <a:r>
              <a:rPr lang="en-US" dirty="0" err="1" smtClean="0"/>
              <a:t>qiladigan</a:t>
            </a:r>
            <a:r>
              <a:rPr lang="en-US" dirty="0" smtClean="0"/>
              <a:t> </a:t>
            </a:r>
            <a:r>
              <a:rPr lang="en-US" dirty="0" err="1" smtClean="0"/>
              <a:t>kapron</a:t>
            </a:r>
            <a:r>
              <a:rPr lang="en-US" dirty="0" smtClean="0"/>
              <a:t> </a:t>
            </a:r>
            <a:r>
              <a:rPr lang="en-US" dirty="0" err="1" smtClean="0"/>
              <a:t>qobiq</a:t>
            </a:r>
            <a:r>
              <a:rPr lang="en-US" dirty="0" smtClean="0"/>
              <a:t> </a:t>
            </a:r>
            <a:r>
              <a:rPr lang="en-US" dirty="0" err="1" smtClean="0"/>
              <a:t>hisoblanadi</a:t>
            </a:r>
            <a:r>
              <a:rPr lang="en-US" dirty="0" smtClean="0"/>
              <a:t>. </a:t>
            </a:r>
            <a:r>
              <a:rPr lang="en-US" dirty="0" err="1" smtClean="0"/>
              <a:t>Qobiqdan</a:t>
            </a:r>
            <a:r>
              <a:rPr lang="en-US" dirty="0" smtClean="0"/>
              <a:t> </a:t>
            </a:r>
            <a:r>
              <a:rPr lang="en-US" dirty="0" err="1" smtClean="0"/>
              <a:t>o‘tgan</a:t>
            </a:r>
            <a:r>
              <a:rPr lang="en-US" dirty="0" smtClean="0"/>
              <a:t> bug‘ 5–10 </a:t>
            </a:r>
            <a:r>
              <a:rPr lang="en-US" dirty="0" err="1" smtClean="0"/>
              <a:t>soniya</a:t>
            </a:r>
            <a:r>
              <a:rPr lang="en-US" dirty="0" smtClean="0"/>
              <a:t> </a:t>
            </a:r>
            <a:r>
              <a:rPr lang="en-US" dirty="0" err="1" smtClean="0"/>
              <a:t>davomida</a:t>
            </a:r>
            <a:r>
              <a:rPr lang="en-US" dirty="0" smtClean="0"/>
              <a:t> </a:t>
            </a:r>
            <a:r>
              <a:rPr lang="en-US" dirty="0" err="1" smtClean="0"/>
              <a:t>ta’sir</a:t>
            </a:r>
            <a:r>
              <a:rPr lang="en-US" dirty="0" smtClean="0"/>
              <a:t> </a:t>
            </a:r>
            <a:r>
              <a:rPr lang="en-US" dirty="0" err="1" smtClean="0"/>
              <a:t>ettiriladi</a:t>
            </a:r>
            <a:r>
              <a:rPr lang="en-US" dirty="0" smtClean="0"/>
              <a:t>, </a:t>
            </a:r>
            <a:r>
              <a:rPr lang="en-US" dirty="0" err="1" smtClean="0"/>
              <a:t>so‘ngra</a:t>
            </a:r>
            <a:r>
              <a:rPr lang="en-US" dirty="0" smtClean="0"/>
              <a:t> 105 °C </a:t>
            </a:r>
            <a:r>
              <a:rPr lang="en-US" dirty="0" err="1" smtClean="0"/>
              <a:t>haroratdagi</a:t>
            </a:r>
            <a:r>
              <a:rPr lang="en-US" dirty="0" smtClean="0"/>
              <a:t> </a:t>
            </a:r>
            <a:r>
              <a:rPr lang="en-US" dirty="0" err="1" smtClean="0"/>
              <a:t>issiq</a:t>
            </a:r>
            <a:r>
              <a:rPr lang="en-US" dirty="0" smtClean="0"/>
              <a:t> </a:t>
            </a:r>
            <a:r>
              <a:rPr lang="en-US" dirty="0" err="1" smtClean="0"/>
              <a:t>havo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qobiq</a:t>
            </a:r>
            <a:r>
              <a:rPr lang="en-US" dirty="0" smtClean="0"/>
              <a:t> </a:t>
            </a:r>
            <a:r>
              <a:rPr lang="en-US" dirty="0" err="1" smtClean="0"/>
              <a:t>to‘diriladi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kiyim</a:t>
            </a:r>
            <a:r>
              <a:rPr lang="en-US" dirty="0" smtClean="0"/>
              <a:t> </a:t>
            </a:r>
            <a:r>
              <a:rPr lang="en-US" dirty="0" err="1" smtClean="0"/>
              <a:t>quritiladi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Nazorat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savollar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1. </a:t>
            </a:r>
            <a:r>
              <a:rPr lang="en-US" dirty="0" err="1" smtClean="0"/>
              <a:t>Namlab-isitib</a:t>
            </a:r>
            <a:r>
              <a:rPr lang="en-US" dirty="0" smtClean="0"/>
              <a:t> </a:t>
            </a:r>
            <a:r>
              <a:rPr lang="en-US" dirty="0" err="1" smtClean="0"/>
              <a:t>ishlashning</a:t>
            </a:r>
            <a:r>
              <a:rPr lang="en-US" dirty="0" smtClean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</a:t>
            </a:r>
            <a:r>
              <a:rPr lang="en-US" dirty="0" err="1" smtClean="0"/>
              <a:t>ahamiyati</a:t>
            </a:r>
            <a:r>
              <a:rPr lang="en-US" dirty="0" smtClean="0"/>
              <a:t> </a:t>
            </a:r>
            <a:r>
              <a:rPr lang="en-US" dirty="0" err="1" smtClean="0"/>
              <a:t>bor</a:t>
            </a:r>
            <a:r>
              <a:rPr lang="en-US" dirty="0" smtClean="0"/>
              <a:t>?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Namlab-isitib</a:t>
            </a:r>
            <a:r>
              <a:rPr lang="en-US" dirty="0" smtClean="0"/>
              <a:t> </a:t>
            </a:r>
            <a:r>
              <a:rPr lang="en-US" dirty="0" err="1" smtClean="0"/>
              <a:t>ishlashda</a:t>
            </a:r>
            <a:r>
              <a:rPr lang="en-US" dirty="0" smtClean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</a:t>
            </a:r>
            <a:r>
              <a:rPr lang="en-US" dirty="0" err="1" smtClean="0"/>
              <a:t>asbob-uskunalar</a:t>
            </a:r>
            <a:r>
              <a:rPr lang="en-US" dirty="0" smtClean="0"/>
              <a:t> </a:t>
            </a:r>
            <a:r>
              <a:rPr lang="en-US" dirty="0" err="1" smtClean="0"/>
              <a:t>ishlatiladi</a:t>
            </a:r>
            <a:r>
              <a:rPr lang="en-US" dirty="0" smtClean="0"/>
              <a:t>?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Bug‘li-havo</a:t>
            </a:r>
            <a:r>
              <a:rPr lang="en-US" dirty="0" smtClean="0"/>
              <a:t> </a:t>
            </a:r>
            <a:r>
              <a:rPr lang="en-US" dirty="0" err="1" smtClean="0"/>
              <a:t>manekeni</a:t>
            </a:r>
            <a:r>
              <a:rPr lang="en-US" dirty="0" smtClean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</a:t>
            </a:r>
            <a:r>
              <a:rPr lang="en-US" dirty="0" err="1" smtClean="0"/>
              <a:t>ish</a:t>
            </a:r>
            <a:r>
              <a:rPr lang="en-US" dirty="0" smtClean="0"/>
              <a:t> </a:t>
            </a:r>
            <a:r>
              <a:rPr lang="en-US" dirty="0" err="1" smtClean="0"/>
              <a:t>bajarishga</a:t>
            </a:r>
            <a:r>
              <a:rPr lang="en-US" dirty="0" smtClean="0"/>
              <a:t> </a:t>
            </a:r>
            <a:r>
              <a:rPr lang="en-US" dirty="0" err="1" smtClean="0"/>
              <a:t>mo‘ljallangan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7362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806</Words>
  <Application>Microsoft Office PowerPoint</Application>
  <PresentationFormat>Широкоэкранный</PresentationFormat>
  <Paragraphs>23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24-rasm. Namlab-isitib ishlov berish uskunasi.</vt:lpstr>
      <vt:lpstr>Презентация PowerPoint</vt:lpstr>
      <vt:lpstr>25-rasm. Press.</vt:lpstr>
      <vt:lpstr>Презентация PowerPoint</vt:lpstr>
      <vt:lpstr>26-rasm. Bug‘li-havo manekeni.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2022-02-26T08:57:47Z</dcterms:created>
  <dcterms:modified xsi:type="dcterms:W3CDTF">2022-02-26T09:04:47Z</dcterms:modified>
</cp:coreProperties>
</file>