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3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5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4351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35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0708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01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049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93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20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43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85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21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54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92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15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8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807F0-D533-42DA-A633-53F31AC224A5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71113C-56DD-4D02-A48E-469C70545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890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7280" y="574766"/>
            <a:ext cx="80467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Tikuv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mashinalarining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ishchi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organlari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Igna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reyka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tortgich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Taqsimlagich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34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8972" y="737610"/>
            <a:ext cx="832539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Igna</a:t>
            </a:r>
            <a:r>
              <a:rPr lang="en-US" sz="2400" dirty="0" smtClean="0"/>
              <a:t> – </a:t>
            </a:r>
            <a:r>
              <a:rPr lang="en-US" sz="2400" dirty="0" err="1" smtClean="0"/>
              <a:t>tikuv</a:t>
            </a:r>
            <a:r>
              <a:rPr lang="en-US" sz="2400" dirty="0" smtClean="0"/>
              <a:t> </a:t>
            </a:r>
            <a:r>
              <a:rPr lang="en-US" sz="2400" dirty="0" err="1" smtClean="0"/>
              <a:t>mashinasining</a:t>
            </a:r>
            <a:r>
              <a:rPr lang="en-US" sz="2400" dirty="0" smtClean="0"/>
              <a:t> </a:t>
            </a:r>
            <a:r>
              <a:rPr lang="en-US" sz="2400" dirty="0" err="1" smtClean="0"/>
              <a:t>asosiy</a:t>
            </a:r>
            <a:r>
              <a:rPr lang="en-US" sz="2400" dirty="0" smtClean="0"/>
              <a:t> </a:t>
            </a:r>
            <a:r>
              <a:rPr lang="en-US" sz="2400" dirty="0" err="1" smtClean="0"/>
              <a:t>ishchi</a:t>
            </a:r>
            <a:r>
              <a:rPr lang="en-US" sz="2400" dirty="0" smtClean="0"/>
              <a:t> </a:t>
            </a:r>
            <a:r>
              <a:rPr lang="en-US" sz="2400" dirty="0" err="1" smtClean="0"/>
              <a:t>organlaridan</a:t>
            </a:r>
            <a:r>
              <a:rPr lang="en-US" sz="2400" dirty="0" smtClean="0"/>
              <a:t> </a:t>
            </a:r>
            <a:r>
              <a:rPr lang="en-US" sz="2400" dirty="0" err="1" smtClean="0"/>
              <a:t>biri</a:t>
            </a:r>
            <a:r>
              <a:rPr lang="en-US" sz="2400" dirty="0" smtClean="0"/>
              <a:t> </a:t>
            </a:r>
            <a:r>
              <a:rPr lang="en-US" sz="2400" dirty="0" err="1" smtClean="0"/>
              <a:t>hisoblanadi</a:t>
            </a:r>
            <a:r>
              <a:rPr lang="en-US" sz="2400" dirty="0" smtClean="0"/>
              <a:t>. </a:t>
            </a:r>
            <a:r>
              <a:rPr lang="en-US" sz="2400" dirty="0" err="1" smtClean="0"/>
              <a:t>Hamma</a:t>
            </a:r>
            <a:r>
              <a:rPr lang="en-US" sz="2400" dirty="0" smtClean="0"/>
              <a:t> </a:t>
            </a:r>
            <a:r>
              <a:rPr lang="en-US" sz="2400" dirty="0" err="1" smtClean="0"/>
              <a:t>mashina</a:t>
            </a:r>
            <a:r>
              <a:rPr lang="en-US" sz="2400" dirty="0" smtClean="0"/>
              <a:t> </a:t>
            </a:r>
            <a:r>
              <a:rPr lang="en-US" sz="2400" dirty="0" err="1" smtClean="0"/>
              <a:t>ignalari</a:t>
            </a:r>
            <a:r>
              <a:rPr lang="en-US" sz="2400" dirty="0" smtClean="0"/>
              <a:t> </a:t>
            </a:r>
            <a:r>
              <a:rPr lang="en-US" sz="2400" dirty="0" err="1" smtClean="0"/>
              <a:t>gazlamani</a:t>
            </a:r>
            <a:r>
              <a:rPr lang="en-US" sz="2400" dirty="0" smtClean="0"/>
              <a:t> </a:t>
            </a:r>
            <a:r>
              <a:rPr lang="en-US" sz="2400" dirty="0" err="1" smtClean="0"/>
              <a:t>teshib</a:t>
            </a:r>
            <a:r>
              <a:rPr lang="en-US" sz="2400" dirty="0" smtClean="0"/>
              <a:t>, </a:t>
            </a:r>
            <a:r>
              <a:rPr lang="en-US" sz="2400" dirty="0" err="1" smtClean="0"/>
              <a:t>ustki</a:t>
            </a:r>
            <a:r>
              <a:rPr lang="en-US" sz="2400" dirty="0" smtClean="0"/>
              <a:t> </a:t>
            </a:r>
            <a:r>
              <a:rPr lang="en-US" sz="2400" dirty="0" err="1" smtClean="0"/>
              <a:t>ipni</a:t>
            </a:r>
            <a:r>
              <a:rPr lang="en-US" sz="2400" dirty="0" smtClean="0"/>
              <a:t> </a:t>
            </a:r>
            <a:r>
              <a:rPr lang="en-US" sz="2400" dirty="0" err="1" smtClean="0"/>
              <a:t>igna</a:t>
            </a:r>
            <a:r>
              <a:rPr lang="en-US" sz="2400" dirty="0" smtClean="0"/>
              <a:t> </a:t>
            </a:r>
            <a:r>
              <a:rPr lang="en-US" sz="2400" dirty="0" err="1" smtClean="0"/>
              <a:t>plastinasi</a:t>
            </a:r>
            <a:r>
              <a:rPr lang="en-US" sz="2400" dirty="0" smtClean="0"/>
              <a:t> </a:t>
            </a:r>
            <a:r>
              <a:rPr lang="en-US" sz="2400" dirty="0" err="1" smtClean="0"/>
              <a:t>ostiga</a:t>
            </a:r>
            <a:r>
              <a:rPr lang="en-US" sz="2400" dirty="0" smtClean="0"/>
              <a:t> </a:t>
            </a:r>
            <a:r>
              <a:rPr lang="en-US" sz="2400" dirty="0" err="1" smtClean="0"/>
              <a:t>olib</a:t>
            </a:r>
            <a:r>
              <a:rPr lang="en-US" sz="2400" dirty="0" smtClean="0"/>
              <a:t> </a:t>
            </a:r>
            <a:r>
              <a:rPr lang="en-US" sz="2400" dirty="0" err="1" smtClean="0"/>
              <a:t>o‘tish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ustki</a:t>
            </a:r>
            <a:r>
              <a:rPr lang="en-US" sz="2400" dirty="0" smtClean="0"/>
              <a:t> </a:t>
            </a:r>
            <a:r>
              <a:rPr lang="en-US" sz="2400" dirty="0" err="1" smtClean="0"/>
              <a:t>ipdan</a:t>
            </a:r>
            <a:r>
              <a:rPr lang="en-US" sz="2400" dirty="0" smtClean="0"/>
              <a:t> </a:t>
            </a:r>
            <a:r>
              <a:rPr lang="en-US" sz="2400" dirty="0" err="1" smtClean="0"/>
              <a:t>halqa</a:t>
            </a:r>
            <a:r>
              <a:rPr lang="en-US" sz="2400" dirty="0" smtClean="0"/>
              <a:t> </a:t>
            </a:r>
            <a:r>
              <a:rPr lang="en-US" sz="2400" dirty="0" err="1" smtClean="0"/>
              <a:t>hosil</a:t>
            </a:r>
            <a:r>
              <a:rPr lang="en-US" sz="2400" dirty="0" smtClean="0"/>
              <a:t> </a:t>
            </a:r>
            <a:r>
              <a:rPr lang="en-US" sz="2400" dirty="0" err="1" smtClean="0"/>
              <a:t>qilish</a:t>
            </a:r>
            <a:r>
              <a:rPr lang="en-US" sz="2400" dirty="0" smtClean="0"/>
              <a:t> </a:t>
            </a:r>
            <a:r>
              <a:rPr lang="en-US" sz="2400" dirty="0" err="1" smtClean="0"/>
              <a:t>uchun</a:t>
            </a:r>
            <a:r>
              <a:rPr lang="en-US" sz="2400" dirty="0" smtClean="0"/>
              <a:t> </a:t>
            </a:r>
            <a:r>
              <a:rPr lang="en-US" sz="2400" dirty="0" err="1" smtClean="0"/>
              <a:t>xizmat</a:t>
            </a:r>
            <a:r>
              <a:rPr lang="en-US" sz="2400" dirty="0" smtClean="0"/>
              <a:t> </a:t>
            </a:r>
            <a:r>
              <a:rPr lang="en-US" sz="2400" dirty="0" err="1" smtClean="0"/>
              <a:t>qiladi</a:t>
            </a:r>
            <a:r>
              <a:rPr lang="en-US" sz="2400" dirty="0" smtClean="0"/>
              <a:t>. </a:t>
            </a:r>
            <a:r>
              <a:rPr lang="en-US" sz="2400" dirty="0" err="1" smtClean="0"/>
              <a:t>Ignalar</a:t>
            </a:r>
            <a:r>
              <a:rPr lang="en-US" sz="2400" dirty="0" smtClean="0"/>
              <a:t> </a:t>
            </a:r>
            <a:r>
              <a:rPr lang="en-US" sz="2400" dirty="0" err="1" smtClean="0"/>
              <a:t>to‘g‘ri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yoysimon</a:t>
            </a:r>
            <a:r>
              <a:rPr lang="en-US" sz="2400" dirty="0" smtClean="0"/>
              <a:t> </a:t>
            </a:r>
            <a:r>
              <a:rPr lang="en-US" sz="2400" dirty="0" err="1" smtClean="0"/>
              <a:t>ko‘rinishlarda</a:t>
            </a:r>
            <a:r>
              <a:rPr lang="en-US" sz="2400" dirty="0" smtClean="0"/>
              <a:t> </a:t>
            </a:r>
            <a:r>
              <a:rPr lang="en-US" sz="2400" dirty="0" err="1" smtClean="0"/>
              <a:t>bo‘ladi</a:t>
            </a:r>
            <a:r>
              <a:rPr lang="en-US" sz="2400" dirty="0" smtClean="0"/>
              <a:t>. </a:t>
            </a:r>
            <a:r>
              <a:rPr lang="en-US" sz="2400" dirty="0" err="1" smtClean="0"/>
              <a:t>Yashirin</a:t>
            </a:r>
            <a:r>
              <a:rPr lang="en-US" sz="2400" dirty="0" smtClean="0"/>
              <a:t> </a:t>
            </a:r>
            <a:r>
              <a:rPr lang="en-US" sz="2400" dirty="0" err="1" smtClean="0"/>
              <a:t>baxya</a:t>
            </a:r>
            <a:r>
              <a:rPr lang="en-US" sz="2400" dirty="0" smtClean="0"/>
              <a:t> </a:t>
            </a:r>
            <a:r>
              <a:rPr lang="en-US" sz="2400" dirty="0" err="1" smtClean="0"/>
              <a:t>hosil</a:t>
            </a:r>
            <a:r>
              <a:rPr lang="en-US" sz="2400" dirty="0" smtClean="0"/>
              <a:t> </a:t>
            </a:r>
            <a:r>
              <a:rPr lang="en-US" sz="2400" dirty="0" err="1" smtClean="0"/>
              <a:t>qilib</a:t>
            </a:r>
            <a:r>
              <a:rPr lang="en-US" sz="2400" dirty="0" smtClean="0"/>
              <a:t> </a:t>
            </a:r>
            <a:r>
              <a:rPr lang="en-US" sz="2400" dirty="0" err="1" smtClean="0"/>
              <a:t>tikish</a:t>
            </a:r>
            <a:r>
              <a:rPr lang="en-US" sz="2400" dirty="0" smtClean="0"/>
              <a:t> </a:t>
            </a:r>
            <a:r>
              <a:rPr lang="en-US" sz="2400" dirty="0" err="1" smtClean="0"/>
              <a:t>mashinalarida</a:t>
            </a:r>
            <a:r>
              <a:rPr lang="en-US" sz="2400" dirty="0" smtClean="0"/>
              <a:t> </a:t>
            </a:r>
            <a:r>
              <a:rPr lang="en-US" sz="2400" dirty="0" err="1" smtClean="0"/>
              <a:t>yoysimon</a:t>
            </a:r>
            <a:r>
              <a:rPr lang="en-US" sz="2400" dirty="0" smtClean="0"/>
              <a:t> </a:t>
            </a:r>
            <a:r>
              <a:rPr lang="en-US" sz="2400" dirty="0" err="1" smtClean="0"/>
              <a:t>igna</a:t>
            </a:r>
            <a:r>
              <a:rPr lang="en-US" sz="2400" dirty="0" smtClean="0"/>
              <a:t> </a:t>
            </a:r>
            <a:r>
              <a:rPr lang="en-US" sz="2400" dirty="0" err="1" smtClean="0"/>
              <a:t>materialning</a:t>
            </a:r>
            <a:r>
              <a:rPr lang="en-US" sz="2400" dirty="0" smtClean="0"/>
              <a:t> </a:t>
            </a:r>
            <a:r>
              <a:rPr lang="en-US" sz="2400" dirty="0" err="1" smtClean="0"/>
              <a:t>yarim</a:t>
            </a:r>
            <a:r>
              <a:rPr lang="en-US" sz="2400" dirty="0" smtClean="0"/>
              <a:t> </a:t>
            </a:r>
            <a:r>
              <a:rPr lang="en-US" sz="2400" dirty="0" err="1" smtClean="0"/>
              <a:t>qalinligiga</a:t>
            </a:r>
            <a:r>
              <a:rPr lang="en-US" sz="2400" dirty="0" smtClean="0"/>
              <a:t> </a:t>
            </a:r>
            <a:r>
              <a:rPr lang="en-US" sz="2400" dirty="0" err="1" smtClean="0"/>
              <a:t>sanchiladi</a:t>
            </a:r>
            <a:r>
              <a:rPr lang="en-US" sz="2400" dirty="0" smtClean="0"/>
              <a:t>. </a:t>
            </a:r>
            <a:r>
              <a:rPr lang="en-US" sz="2400" dirty="0" err="1" smtClean="0"/>
              <a:t>Yoysimon</a:t>
            </a:r>
            <a:r>
              <a:rPr lang="en-US" sz="2400" dirty="0" smtClean="0"/>
              <a:t> </a:t>
            </a:r>
            <a:r>
              <a:rPr lang="en-US" sz="2400" dirty="0" err="1" smtClean="0"/>
              <a:t>shakldagi</a:t>
            </a:r>
            <a:r>
              <a:rPr lang="en-US" sz="2400" dirty="0" smtClean="0"/>
              <a:t> </a:t>
            </a:r>
            <a:r>
              <a:rPr lang="en-US" sz="2400" dirty="0" err="1" smtClean="0"/>
              <a:t>ignalar</a:t>
            </a:r>
            <a:r>
              <a:rPr lang="en-US" sz="2400" dirty="0" smtClean="0"/>
              <a:t> </a:t>
            </a:r>
            <a:r>
              <a:rPr lang="en-US" sz="2400" dirty="0" err="1" smtClean="0"/>
              <a:t>asosan</a:t>
            </a:r>
            <a:r>
              <a:rPr lang="en-US" sz="2400" dirty="0" smtClean="0"/>
              <a:t> </a:t>
            </a:r>
            <a:r>
              <a:rPr lang="en-US" sz="2400" dirty="0" err="1" smtClean="0"/>
              <a:t>yarimaylana</a:t>
            </a:r>
            <a:r>
              <a:rPr lang="en-US" sz="2400" dirty="0" smtClean="0"/>
              <a:t> </a:t>
            </a:r>
            <a:r>
              <a:rPr lang="en-US" sz="2400" dirty="0" err="1" smtClean="0"/>
              <a:t>trayektoriya</a:t>
            </a:r>
            <a:r>
              <a:rPr lang="en-US" sz="2400" dirty="0" smtClean="0"/>
              <a:t> </a:t>
            </a:r>
            <a:r>
              <a:rPr lang="en-US" sz="2400" dirty="0" err="1" smtClean="0"/>
              <a:t>bo‘ylab</a:t>
            </a:r>
            <a:r>
              <a:rPr lang="en-US" sz="2400" dirty="0" smtClean="0"/>
              <a:t> </a:t>
            </a:r>
            <a:r>
              <a:rPr lang="en-US" sz="2400" dirty="0" err="1" smtClean="0"/>
              <a:t>harakatlanadi</a:t>
            </a:r>
            <a:r>
              <a:rPr lang="en-US" sz="2400" dirty="0" smtClean="0"/>
              <a:t>. </a:t>
            </a:r>
            <a:r>
              <a:rPr lang="en-US" sz="2400" dirty="0" err="1" smtClean="0"/>
              <a:t>Moki</a:t>
            </a:r>
            <a:r>
              <a:rPr lang="en-US" sz="2400" dirty="0" smtClean="0"/>
              <a:t> </a:t>
            </a:r>
            <a:r>
              <a:rPr lang="en-US" sz="2400" dirty="0" err="1" smtClean="0"/>
              <a:t>baxyali</a:t>
            </a:r>
            <a:r>
              <a:rPr lang="en-US" sz="2400" dirty="0" smtClean="0"/>
              <a:t> </a:t>
            </a:r>
            <a:r>
              <a:rPr lang="en-US" sz="2400" dirty="0" err="1" smtClean="0"/>
              <a:t>tikuv</a:t>
            </a:r>
            <a:r>
              <a:rPr lang="en-US" sz="2400" dirty="0" smtClean="0"/>
              <a:t> </a:t>
            </a:r>
            <a:r>
              <a:rPr lang="en-US" sz="2400" dirty="0" err="1" smtClean="0"/>
              <a:t>mashinalarida</a:t>
            </a:r>
            <a:r>
              <a:rPr lang="en-US" sz="2400" dirty="0" smtClean="0"/>
              <a:t> </a:t>
            </a:r>
            <a:r>
              <a:rPr lang="en-US" sz="2400" dirty="0" err="1" smtClean="0"/>
              <a:t>esa</a:t>
            </a:r>
            <a:r>
              <a:rPr lang="en-US" sz="2400" dirty="0" smtClean="0"/>
              <a:t> </a:t>
            </a:r>
            <a:r>
              <a:rPr lang="en-US" sz="2400" dirty="0" err="1" smtClean="0"/>
              <a:t>vertikal</a:t>
            </a:r>
            <a:r>
              <a:rPr lang="en-US" sz="2400" dirty="0" smtClean="0"/>
              <a:t> </a:t>
            </a:r>
            <a:r>
              <a:rPr lang="en-US" sz="2400" dirty="0" err="1" smtClean="0"/>
              <a:t>harakatlanuvchi</a:t>
            </a:r>
            <a:r>
              <a:rPr lang="en-US" sz="2400" dirty="0" smtClean="0"/>
              <a:t> </a:t>
            </a:r>
            <a:r>
              <a:rPr lang="en-US" sz="2400" dirty="0" err="1" smtClean="0"/>
              <a:t>to‘g‘ri</a:t>
            </a:r>
            <a:r>
              <a:rPr lang="en-US" sz="2400" dirty="0" smtClean="0"/>
              <a:t> </a:t>
            </a:r>
            <a:r>
              <a:rPr lang="en-US" sz="2400" dirty="0" err="1" smtClean="0"/>
              <a:t>ignalar</a:t>
            </a:r>
            <a:r>
              <a:rPr lang="en-US" sz="2400" dirty="0" smtClean="0"/>
              <a:t> </a:t>
            </a:r>
            <a:r>
              <a:rPr lang="en-US" sz="2400" dirty="0" err="1" smtClean="0"/>
              <a:t>qo‘llaniladi</a:t>
            </a:r>
            <a:r>
              <a:rPr lang="en-US" sz="2400" dirty="0" smtClean="0"/>
              <a:t>. </a:t>
            </a:r>
            <a:r>
              <a:rPr lang="en-US" sz="2400" dirty="0" err="1" smtClean="0"/>
              <a:t>Ignaning</a:t>
            </a:r>
            <a:r>
              <a:rPr lang="en-US" sz="2400" dirty="0" smtClean="0"/>
              <a:t> </a:t>
            </a:r>
            <a:r>
              <a:rPr lang="en-US" sz="2400" dirty="0" err="1" smtClean="0"/>
              <a:t>uzunligi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ish</a:t>
            </a:r>
            <a:r>
              <a:rPr lang="en-US" sz="2400" dirty="0" smtClean="0"/>
              <a:t> </a:t>
            </a:r>
            <a:r>
              <a:rPr lang="en-US" sz="2400" dirty="0" err="1" smtClean="0"/>
              <a:t>yo‘li</a:t>
            </a:r>
            <a:r>
              <a:rPr lang="en-US" sz="2400" dirty="0" smtClean="0"/>
              <a:t> </a:t>
            </a:r>
            <a:r>
              <a:rPr lang="en-US" sz="2400" dirty="0" err="1" smtClean="0"/>
              <a:t>orqali</a:t>
            </a:r>
            <a:r>
              <a:rPr lang="en-US" sz="2400" dirty="0" smtClean="0"/>
              <a:t> </a:t>
            </a:r>
            <a:r>
              <a:rPr lang="en-US" sz="2400" dirty="0" err="1" smtClean="0"/>
              <a:t>tikuv</a:t>
            </a:r>
            <a:r>
              <a:rPr lang="en-US" sz="2400" dirty="0" smtClean="0"/>
              <a:t> </a:t>
            </a:r>
            <a:r>
              <a:rPr lang="en-US" sz="2400" dirty="0" err="1" smtClean="0"/>
              <a:t>mashinasining</a:t>
            </a:r>
            <a:r>
              <a:rPr lang="en-US" sz="2400" dirty="0" smtClean="0"/>
              <a:t> </a:t>
            </a:r>
            <a:r>
              <a:rPr lang="en-US" sz="2400" dirty="0" err="1" smtClean="0"/>
              <a:t>konstruktiv</a:t>
            </a:r>
            <a:r>
              <a:rPr lang="en-US" sz="2400" dirty="0" smtClean="0"/>
              <a:t> </a:t>
            </a:r>
            <a:r>
              <a:rPr lang="en-US" sz="2400" dirty="0" err="1" smtClean="0"/>
              <a:t>parametrlari</a:t>
            </a:r>
            <a:r>
              <a:rPr lang="en-US" sz="2400" dirty="0" smtClean="0"/>
              <a:t> </a:t>
            </a:r>
            <a:r>
              <a:rPr lang="en-US" sz="2400" dirty="0" err="1" smtClean="0"/>
              <a:t>aniqlanadi</a:t>
            </a:r>
            <a:r>
              <a:rPr lang="en-US" sz="2400" dirty="0" smtClean="0"/>
              <a:t>. </a:t>
            </a:r>
            <a:r>
              <a:rPr lang="en-US" sz="2400" dirty="0" err="1" smtClean="0"/>
              <a:t>Moki</a:t>
            </a:r>
            <a:r>
              <a:rPr lang="en-US" sz="2400" dirty="0" smtClean="0"/>
              <a:t> – </a:t>
            </a:r>
            <a:r>
              <a:rPr lang="en-US" sz="2400" dirty="0" err="1" smtClean="0"/>
              <a:t>ustki</a:t>
            </a:r>
            <a:r>
              <a:rPr lang="en-US" sz="2400" dirty="0" smtClean="0"/>
              <a:t> </a:t>
            </a:r>
            <a:r>
              <a:rPr lang="en-US" sz="2400" dirty="0" err="1" smtClean="0"/>
              <a:t>igna</a:t>
            </a:r>
            <a:r>
              <a:rPr lang="en-US" sz="2400" dirty="0" smtClean="0"/>
              <a:t> </a:t>
            </a:r>
            <a:r>
              <a:rPr lang="en-US" sz="2400" dirty="0" err="1" smtClean="0"/>
              <a:t>ipini</a:t>
            </a:r>
            <a:r>
              <a:rPr lang="en-US" sz="2400" dirty="0" smtClean="0"/>
              <a:t> </a:t>
            </a:r>
            <a:r>
              <a:rPr lang="en-US" sz="2400" dirty="0" err="1" smtClean="0"/>
              <a:t>ilib</a:t>
            </a:r>
            <a:r>
              <a:rPr lang="en-US" sz="2400" dirty="0" smtClean="0"/>
              <a:t> </a:t>
            </a:r>
            <a:r>
              <a:rPr lang="en-US" sz="2400" dirty="0" err="1" smtClean="0"/>
              <a:t>olib</a:t>
            </a:r>
            <a:r>
              <a:rPr lang="en-US" sz="2400" dirty="0" smtClean="0"/>
              <a:t>, </a:t>
            </a:r>
            <a:r>
              <a:rPr lang="en-US" sz="2400" dirty="0" err="1" smtClean="0"/>
              <a:t>uni</a:t>
            </a:r>
            <a:r>
              <a:rPr lang="en-US" sz="2400" dirty="0" smtClean="0"/>
              <a:t> </a:t>
            </a:r>
            <a:r>
              <a:rPr lang="en-US" sz="2400" dirty="0" err="1" smtClean="0"/>
              <a:t>kengaytirib</a:t>
            </a:r>
            <a:r>
              <a:rPr lang="en-US" sz="2400" dirty="0" smtClean="0"/>
              <a:t>, </a:t>
            </a:r>
            <a:r>
              <a:rPr lang="en-US" sz="2400" dirty="0" err="1" smtClean="0"/>
              <a:t>o‘z</a:t>
            </a:r>
            <a:r>
              <a:rPr lang="en-US" sz="2400" dirty="0" smtClean="0"/>
              <a:t> </a:t>
            </a:r>
            <a:r>
              <a:rPr lang="en-US" sz="2400" dirty="0" err="1" smtClean="0"/>
              <a:t>atrofidan</a:t>
            </a:r>
            <a:r>
              <a:rPr lang="en-US" sz="2400" dirty="0" smtClean="0"/>
              <a:t> </a:t>
            </a:r>
            <a:r>
              <a:rPr lang="en-US" sz="2400" dirty="0" err="1" smtClean="0"/>
              <a:t>aylantirib</a:t>
            </a:r>
            <a:r>
              <a:rPr lang="en-US" sz="2400" dirty="0" smtClean="0"/>
              <a:t> </a:t>
            </a:r>
            <a:r>
              <a:rPr lang="en-US" sz="2400" dirty="0" err="1" smtClean="0"/>
              <a:t>ostki</a:t>
            </a:r>
            <a:r>
              <a:rPr lang="en-US" sz="2400" dirty="0" smtClean="0"/>
              <a:t> </a:t>
            </a:r>
            <a:r>
              <a:rPr lang="en-US" sz="2400" dirty="0" err="1" smtClean="0"/>
              <a:t>ip</a:t>
            </a:r>
            <a:r>
              <a:rPr lang="en-US" sz="2400" dirty="0" smtClean="0"/>
              <a:t> </a:t>
            </a:r>
            <a:r>
              <a:rPr lang="en-US" sz="2400" dirty="0" err="1" smtClean="0"/>
              <a:t>bilan</a:t>
            </a:r>
            <a:r>
              <a:rPr lang="en-US" sz="2400" dirty="0" smtClean="0"/>
              <a:t> </a:t>
            </a:r>
            <a:r>
              <a:rPr lang="en-US" sz="2400" dirty="0" err="1" smtClean="0"/>
              <a:t>chalishtirish</a:t>
            </a:r>
            <a:r>
              <a:rPr lang="en-US" sz="2400" dirty="0" smtClean="0"/>
              <a:t> </a:t>
            </a:r>
            <a:r>
              <a:rPr lang="en-US" sz="2400" dirty="0" err="1" smtClean="0"/>
              <a:t>uchun</a:t>
            </a:r>
            <a:r>
              <a:rPr lang="en-US" sz="2400" dirty="0" smtClean="0"/>
              <a:t> </a:t>
            </a:r>
            <a:r>
              <a:rPr lang="en-US" sz="2400" dirty="0" err="1" smtClean="0"/>
              <a:t>xizmat</a:t>
            </a:r>
            <a:r>
              <a:rPr lang="en-US" sz="2400" dirty="0" smtClean="0"/>
              <a:t> </a:t>
            </a:r>
            <a:r>
              <a:rPr lang="en-US" sz="2400" dirty="0" err="1" smtClean="0"/>
              <a:t>qiladi</a:t>
            </a:r>
            <a:r>
              <a:rPr lang="en-US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336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275" y="574766"/>
            <a:ext cx="7141028" cy="540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8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3143" y="609600"/>
            <a:ext cx="84908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baxyasi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bo‘lish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ilmog‘i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pastki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holatidan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ko‘tarilishi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halqasini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kengaytirib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naycha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ushlagich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atrofidan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aylantiradi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diametri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bo‘ylab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aylantirilgan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chalishadi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baxya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Baxya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bo‘lish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yoysimon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ignalarning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rasmda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ko‘rsatilgan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Yashirin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zanjirsimon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tikuvchi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mashinalarda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yoysimon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qatlamining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qalinligiga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sanchiladi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jarayon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ignaning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yoysimon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trayektoriya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bo‘yicha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ta’minlanadi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Tikuv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mashinalarida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naychadagi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uzunligiga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hajmli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mokilar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qo‘llaniladi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Tikuv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mashinasini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loyihalash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takomillashtirish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barqaror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umrboqiyligini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mokilarni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tanlashga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bog‘liq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19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989" y="487681"/>
            <a:ext cx="6215413" cy="550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397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697" y="322217"/>
            <a:ext cx="5911023" cy="552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79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669" y="148045"/>
            <a:ext cx="6383382" cy="629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1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09" y="261258"/>
            <a:ext cx="7178649" cy="604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518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23-rasm. </a:t>
            </a:r>
            <a:r>
              <a:rPr lang="en-US" dirty="0" err="1" smtClean="0"/>
              <a:t>Taqsimlagichning</a:t>
            </a:r>
            <a:r>
              <a:rPr lang="en-US" dirty="0" smtClean="0"/>
              <a:t> </a:t>
            </a:r>
            <a:r>
              <a:rPr lang="en-US" dirty="0" err="1" smtClean="0"/>
              <a:t>ustki</a:t>
            </a:r>
            <a:r>
              <a:rPr lang="en-US" dirty="0" smtClean="0"/>
              <a:t> </a:t>
            </a:r>
            <a:r>
              <a:rPr lang="en-US" dirty="0" err="1" smtClean="0"/>
              <a:t>ipni</a:t>
            </a:r>
            <a:r>
              <a:rPr lang="en-US" dirty="0" smtClean="0"/>
              <a:t> </a:t>
            </a:r>
            <a:r>
              <a:rPr lang="en-US" dirty="0" err="1" smtClean="0"/>
              <a:t>ilib</a:t>
            </a:r>
            <a:r>
              <a:rPr lang="en-US" dirty="0" smtClean="0"/>
              <a:t> </a:t>
            </a:r>
            <a:r>
              <a:rPr lang="en-US" dirty="0" err="1" smtClean="0"/>
              <a:t>olish</a:t>
            </a:r>
            <a:r>
              <a:rPr lang="en-US" dirty="0" smtClean="0"/>
              <a:t> </a:t>
            </a:r>
            <a:r>
              <a:rPr lang="en-US" dirty="0" err="1" smtClean="0"/>
              <a:t>jarayoni</a:t>
            </a:r>
            <a:r>
              <a:rPr lang="en-US" dirty="0" smtClean="0"/>
              <a:t>: 1 – </a:t>
            </a:r>
            <a:r>
              <a:rPr lang="en-US" dirty="0" err="1" smtClean="0"/>
              <a:t>ignalar</a:t>
            </a:r>
            <a:r>
              <a:rPr lang="en-US" dirty="0" smtClean="0"/>
              <a:t>; 2 – </a:t>
            </a:r>
            <a:r>
              <a:rPr lang="en-US" dirty="0" err="1" smtClean="0"/>
              <a:t>ustki</a:t>
            </a:r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dirty="0" smtClean="0"/>
              <a:t>; 3 – </a:t>
            </a:r>
            <a:r>
              <a:rPr lang="en-US" dirty="0" err="1" smtClean="0"/>
              <a:t>taqsimlagich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223" y="2438313"/>
            <a:ext cx="8195429" cy="415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39382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253</Words>
  <Application>Microsoft Office PowerPoint</Application>
  <PresentationFormat>Широкоэкранный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23-rasm. Taqsimlagichning ustki ipni ilib olish jarayoni: 1 – ignalar; 2 – ustki ip; 3 – taqsimlagich.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2022-02-26T08:44:58Z</dcterms:created>
  <dcterms:modified xsi:type="dcterms:W3CDTF">2022-02-26T08:50:59Z</dcterms:modified>
</cp:coreProperties>
</file>