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20B2-B006-4F2D-9AE2-3386C200376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2601-053F-464E-9F7B-B65AD52F6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441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20B2-B006-4F2D-9AE2-3386C200376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2601-053F-464E-9F7B-B65AD52F6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90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20B2-B006-4F2D-9AE2-3386C200376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2601-053F-464E-9F7B-B65AD52F6EB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9643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20B2-B006-4F2D-9AE2-3386C200376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2601-053F-464E-9F7B-B65AD52F6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411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20B2-B006-4F2D-9AE2-3386C200376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2601-053F-464E-9F7B-B65AD52F6EB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0977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20B2-B006-4F2D-9AE2-3386C200376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2601-053F-464E-9F7B-B65AD52F6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514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20B2-B006-4F2D-9AE2-3386C200376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2601-053F-464E-9F7B-B65AD52F6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113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20B2-B006-4F2D-9AE2-3386C200376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2601-053F-464E-9F7B-B65AD52F6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28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20B2-B006-4F2D-9AE2-3386C200376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2601-053F-464E-9F7B-B65AD52F6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30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20B2-B006-4F2D-9AE2-3386C200376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2601-053F-464E-9F7B-B65AD52F6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327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20B2-B006-4F2D-9AE2-3386C200376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2601-053F-464E-9F7B-B65AD52F6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0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20B2-B006-4F2D-9AE2-3386C200376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2601-053F-464E-9F7B-B65AD52F6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988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20B2-B006-4F2D-9AE2-3386C200376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2601-053F-464E-9F7B-B65AD52F6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254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20B2-B006-4F2D-9AE2-3386C200376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2601-053F-464E-9F7B-B65AD52F6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43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20B2-B006-4F2D-9AE2-3386C200376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2601-053F-464E-9F7B-B65AD52F6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558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20B2-B006-4F2D-9AE2-3386C200376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2601-053F-464E-9F7B-B65AD52F6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17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320B2-B006-4F2D-9AE2-3386C2003766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BDA2601-053F-464E-9F7B-B65AD52F6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07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5691" y="914400"/>
            <a:ext cx="891757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Ko‘ylaklar</a:t>
            </a: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cho‘ntaklarini</a:t>
            </a: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tikish</a:t>
            </a:r>
            <a:endParaRPr lang="en-US" sz="4400" dirty="0" smtClean="0">
              <a:solidFill>
                <a:schemeClr val="accent5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4400" dirty="0" smtClean="0">
              <a:solidFill>
                <a:schemeClr val="accent5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Qirqma</a:t>
            </a: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cho‘ntaklar</a:t>
            </a: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4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Chokdagi</a:t>
            </a: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cho‘ntaklar</a:t>
            </a: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4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Qoplama</a:t>
            </a: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cho‘ntaklar</a:t>
            </a: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40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520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8641" y="357051"/>
            <a:ext cx="85953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Cho‘ntaklar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qirqma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chokdagi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qoplama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cho‘ntaklar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kabi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uch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turga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bo‘linadi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Qirqma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cho‘ntaklar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qayerga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joylashganiga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qarab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yon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tepa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deb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ataladi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Qirqmasi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yo‘nalishiga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qarab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vertikal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gorizontal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qiyalama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og‘zi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shakliga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qarab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to‘g‘ri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chiziq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shaklida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murakkab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shaklda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bo‘ladi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yuqori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tomonining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bezalishiga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qarab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qopqoqli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listochkali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mag‘izli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bo‘ladi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pastki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tomoni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ramkali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yoki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kantli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bo‘ladi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Ko‘ylaklar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cho‘ntaklarida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ko‘rinma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bo‘lmaydi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Cho‘ntakning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hamma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detallari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asosiy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materialdan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bichiladi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Astar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ko‘rinma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bo‘ylama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funksiyasini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bajaradi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Mag‘iz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xaltasi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qopqoq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astari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bilan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yaxlit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bichilishi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mumkin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og‘zini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cho‘zilishdan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saqlash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uchun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bo‘ylama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uqa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ishlatmasdan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xaltasini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gazlama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tanda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ipi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yo‘nalishida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bichish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lozim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Qopqoqli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qirqma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cho‘ntakni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tikish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qopqog‘i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2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qismdan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ustki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ostki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qopqoqdan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yoki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yaxlit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bichilgan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bo‘lishi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mumkin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Qopqoq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yelimli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qo‘shimcha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qatlamli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ham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bo‘lishi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mumkin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xalta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mag‘iz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bilan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yaxlit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bichilgan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bo‘lishi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mumkin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o‘rni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1 ta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gorizontal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2 ta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vertikal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chiziq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bilan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belgilanadi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Tayyor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qopqoq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o‘ngi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pastga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qaratilib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belgilangan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chiziq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bo‘ylab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asosiy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detalga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ulanadi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(36-rasm, 1-chok),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unga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parallel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qilib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xalta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bilan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yaxlit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bichilgan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mag‘iz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ulanadi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(36-rasm, 2-chok).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Ikki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baxyaqator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orasidagi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material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qirqiladi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xalta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teskariga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o‘tkaziladi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Ikkinchi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xalta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qopqoq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ulangan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chokka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ulanadi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(36-rasm, 3-chok).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xalta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biriktirib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tikiladi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(36-rasm, 4-chok),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qirqimlari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yo‘rmalanadi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(36-rasm, 5-chok). 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515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594" y="522514"/>
            <a:ext cx="5204767" cy="495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053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2217" y="418011"/>
            <a:ext cx="882178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Listochkali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qirqma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cho‘ntakni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tikish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Listochka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qopqoqday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tayyorlanadi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o‘rni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3 ta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chiziq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bilan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belgilanadi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Listochka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xaltaning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birinchi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qismi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belgilangan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chiziq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bo‘ylab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asosiy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detalga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ulanadi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(37-rasm, 1-chok),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unga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parallel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qilib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xaltaning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ikkinchi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qismi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ulanadi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(37-rasm, 2-chok).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og‘zi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qirqiladi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xaltalar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teskari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tomonga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ag‘dariladi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xalta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tikib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yo‘rmalanadi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(37-rasm, 3-chok).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Listochka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yon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tomonlari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detalga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bostirib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tikiladi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(37-rasm, 4-chok). </a:t>
            </a:r>
          </a:p>
          <a:p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Ikki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mag‘izli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ramkali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qirqma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cho‘ntakni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tikish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Asosiy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detalning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o‘ngiga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o‘rni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to‘rtta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ikkita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gorizontal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ikkita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vertikal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chiziq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bilan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belgilab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olinadi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Gorizontal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chiziqlar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o‘rtasidagi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oraliq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cho‘ntakning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ikkala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ramkasi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kengligiga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teng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vertikal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chiziqlar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o‘rtasidagi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oraliq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esa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og‘zi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uzunligiga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teng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bo‘ladi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mag‘zi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xalta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bilan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yaxlit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yoki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alohida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bichilgan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bo‘ladi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xalta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bilan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yaxlit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bichilgan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mag‘izni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teskarisini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ichkariga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qaratib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kant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kengligi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0,5–0,7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sm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chok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haqi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kengligiga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teng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qilib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bukib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dazmollanadi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Gorizontal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belgi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chiziqlar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bo‘ylab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kant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kengligiga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teng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oraliqda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mag‘izlar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ziyidan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baxyaqator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yuritib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asosiy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detalga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ulanadi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(38-rasm, 1, 2-chok).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Baxyaqator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boshi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oxiri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uchta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qaytma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baxyaqator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yuritib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puxtalanadi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Detal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teskarisidan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ikki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baxyaqator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orasida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detal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qirqiladi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Uchlarida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baxyaqator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tomon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burchak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hosil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qilib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baxyaqatorga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0,1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sm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yetkazmay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qirqiladi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xaltalar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detal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teskari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tomoniga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ag‘darilib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o‘tkaziladi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biriktirib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tikiladi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(38-rasm, 3-chok).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uchlari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ikki-uchta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qaytma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baxyaqator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bilan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puxtalanadi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Cho‘ntak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xalta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qirqimlari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yo‘rmalanadi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(38-rasm). 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5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3037" y="690072"/>
            <a:ext cx="4684425" cy="496179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1190" y="754164"/>
            <a:ext cx="3162513" cy="489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04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4766" y="408089"/>
            <a:ext cx="3727269" cy="559090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4812" y="574433"/>
            <a:ext cx="3570514" cy="558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578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57221" y="3302661"/>
            <a:ext cx="1237595" cy="159729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7002" y="3014530"/>
            <a:ext cx="1146147" cy="164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553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2331" y="896983"/>
            <a:ext cx="4511040" cy="426719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063" y="182881"/>
            <a:ext cx="3561806" cy="4981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85429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500</Words>
  <Application>Microsoft Office PowerPoint</Application>
  <PresentationFormat>Широкоэкранный</PresentationFormat>
  <Paragraphs>10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1</cp:revision>
  <dcterms:created xsi:type="dcterms:W3CDTF">2022-02-28T05:10:17Z</dcterms:created>
  <dcterms:modified xsi:type="dcterms:W3CDTF">2022-02-28T05:16:59Z</dcterms:modified>
</cp:coreProperties>
</file>