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50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12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0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66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5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539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1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2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5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0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8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5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4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F97CEC1-2EBE-4E10-9A5A-8738D138C0D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FC9E6C7-878C-44E7-8FC8-7F08D3653E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0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19624">
            <a:off x="423363" y="2117714"/>
            <a:ext cx="5865052" cy="2283824"/>
          </a:xfrm>
        </p:spPr>
        <p:txBody>
          <a:bodyPr/>
          <a:lstStyle/>
          <a:p>
            <a:pPr algn="ctr"/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Etagi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kengaygan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yubka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tikish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51621" y="1422050"/>
            <a:ext cx="6240379" cy="4649246"/>
          </a:xfrm>
        </p:spPr>
        <p:txBody>
          <a:bodyPr>
            <a:normAutofit/>
          </a:bodyPr>
          <a:lstStyle/>
          <a:p>
            <a:pPr indent="361950" algn="ctr">
              <a:lnSpc>
                <a:spcPct val="115000"/>
              </a:lnSpc>
            </a:pP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Reja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 algn="ctr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1.Bir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bo‘laklardan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61950" algn="ctr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chokli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yubkani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ctr">
              <a:lnSpc>
                <a:spcPct val="115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3.To‘rt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chokli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chizmasini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>
              <a:lnSpc>
                <a:spcPct val="115000"/>
              </a:lnSpc>
            </a:pPr>
            <a:endParaRPr lang="ru-RU" dirty="0"/>
          </a:p>
          <a:p>
            <a:pPr indent="361950" algn="just">
              <a:lnSpc>
                <a:spcPct val="115000"/>
              </a:lnSpc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064285"/>
            <a:ext cx="6096000" cy="3906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58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89" y="829289"/>
            <a:ext cx="11181348" cy="706964"/>
          </a:xfrm>
        </p:spPr>
        <p:txBody>
          <a:bodyPr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To‘rt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chokli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chizmasi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chokli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bo‘lagining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chizmasi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730" y="2326105"/>
            <a:ext cx="4298228" cy="435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42485" y="2451802"/>
            <a:ext cx="3946358" cy="440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68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51504">
            <a:off x="1940" y="2104693"/>
            <a:ext cx="7414658" cy="2283824"/>
          </a:xfrm>
        </p:spPr>
        <p:txBody>
          <a:bodyPr/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chizmasi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1431" y="1283370"/>
            <a:ext cx="5005137" cy="478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460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633" y="813247"/>
            <a:ext cx="8761413" cy="706964"/>
          </a:xfrm>
        </p:spPr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-shim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chizmasi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954" y="2422358"/>
            <a:ext cx="10170772" cy="420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45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03357">
            <a:off x="-303981" y="2481249"/>
            <a:ext cx="6029550" cy="1600200"/>
          </a:xfrm>
        </p:spPr>
        <p:txBody>
          <a:bodyPr/>
          <a:lstStyle/>
          <a:p>
            <a:pPr algn="ct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chokli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chizmasi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01438" y="6858000"/>
            <a:ext cx="2793158" cy="2895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98695" y="1144068"/>
            <a:ext cx="5309937" cy="488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383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3074" y="2180339"/>
            <a:ext cx="6862484" cy="2283824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bichimli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yubka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asosini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chizish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954" y="906924"/>
            <a:ext cx="4588120" cy="522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447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469" y="3684785"/>
            <a:ext cx="8761413" cy="706964"/>
          </a:xfrm>
        </p:spPr>
        <p:txBody>
          <a:bodyPr/>
          <a:lstStyle/>
          <a:p>
            <a:pPr lvl="0" algn="ctr"/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1.Hozirgi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zamon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belli 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yubkalari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ma’lumot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«</a:t>
            </a:r>
            <a:r>
              <a:rPr lang="en-US" sz="5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quyosh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yubkalarni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loyihalash</a:t>
            </a:r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72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64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Times New Roman</vt:lpstr>
      <vt:lpstr>Wingdings 3</vt:lpstr>
      <vt:lpstr>Ион (конференц-зал)</vt:lpstr>
      <vt:lpstr>Etagi kengaygan yubka tikish</vt:lpstr>
      <vt:lpstr>To‘rt va olti chokli yubkaning chizmasi  Olti chokli yubka bo‘lagining chizmasi</vt:lpstr>
      <vt:lpstr>«Yarim quyosh» yubka chizmasi. </vt:lpstr>
      <vt:lpstr> Yubka-shim chizmasi.</vt:lpstr>
      <vt:lpstr>Bir chokli yubka chizmasi.</vt:lpstr>
      <vt:lpstr>Презентация PowerPoint</vt:lpstr>
      <vt:lpstr>Nazorat uchun savollar:   1.Hozirgi zamon belli yubkalari haqida ma’lumot. 2. «Quyosh», «Yarim quyosh» yubkalarni loyihalash. 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Etagi kengaygan yubka tikish</dc:title>
  <dc:creator>E-MaxUser</dc:creator>
  <cp:lastModifiedBy>E-MaxUser</cp:lastModifiedBy>
  <cp:revision>5</cp:revision>
  <dcterms:created xsi:type="dcterms:W3CDTF">2021-08-25T04:34:10Z</dcterms:created>
  <dcterms:modified xsi:type="dcterms:W3CDTF">2021-08-25T05:14:36Z</dcterms:modified>
</cp:coreProperties>
</file>