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43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6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583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7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419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50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105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92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1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0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1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2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51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5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1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19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5AAC0-CDF1-4436-A068-E21D5FDAC381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8E6A7A-5D4C-4614-92EA-09B3E9212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6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6023" y="949234"/>
            <a:ext cx="88839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err="1" smtClean="0"/>
              <a:t>O‘g‘il</a:t>
            </a:r>
            <a:r>
              <a:rPr lang="en-US" sz="7200" dirty="0" smtClean="0"/>
              <a:t> </a:t>
            </a:r>
            <a:r>
              <a:rPr lang="en-US" sz="7200" dirty="0" err="1" smtClean="0"/>
              <a:t>bolalar</a:t>
            </a:r>
            <a:r>
              <a:rPr lang="en-US" sz="7200" dirty="0" smtClean="0"/>
              <a:t> </a:t>
            </a:r>
            <a:r>
              <a:rPr lang="en-US" sz="7200" dirty="0" err="1" smtClean="0"/>
              <a:t>kalta</a:t>
            </a:r>
            <a:r>
              <a:rPr lang="en-US" sz="7200" dirty="0" smtClean="0"/>
              <a:t> </a:t>
            </a:r>
            <a:r>
              <a:rPr lang="en-US" sz="7200" dirty="0" err="1" smtClean="0"/>
              <a:t>shimining</a:t>
            </a:r>
            <a:r>
              <a:rPr lang="en-US" sz="7200" dirty="0" smtClean="0"/>
              <a:t> </a:t>
            </a:r>
            <a:r>
              <a:rPr lang="en-US" sz="7200" dirty="0" err="1" smtClean="0"/>
              <a:t>mayda</a:t>
            </a:r>
            <a:r>
              <a:rPr lang="en-US" sz="7200" dirty="0" smtClean="0"/>
              <a:t> </a:t>
            </a:r>
            <a:r>
              <a:rPr lang="en-US" sz="7200" dirty="0" err="1" smtClean="0"/>
              <a:t>bo‘laklarini</a:t>
            </a:r>
            <a:r>
              <a:rPr lang="en-US" sz="7200" dirty="0" smtClean="0"/>
              <a:t> </a:t>
            </a:r>
            <a:r>
              <a:rPr lang="en-US" sz="7200" dirty="0" err="1" smtClean="0"/>
              <a:t>tayyorlash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930303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7762" y="2983953"/>
            <a:ext cx="1280271" cy="8900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671" y="3069305"/>
            <a:ext cx="1304657" cy="7193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3966" y="2832076"/>
            <a:ext cx="1280271" cy="80474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6964" y="3990682"/>
            <a:ext cx="1182727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9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131" y="1045029"/>
            <a:ext cx="2384187" cy="38927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766" y="1271450"/>
            <a:ext cx="1522307" cy="36663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7383" y="1367244"/>
            <a:ext cx="1909138" cy="36663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2257" y="1041123"/>
            <a:ext cx="1438781" cy="387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5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25" y="592183"/>
            <a:ext cx="7733211" cy="557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3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4" y="348343"/>
            <a:ext cx="7689669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6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06" y="261257"/>
            <a:ext cx="7663543" cy="598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8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322218"/>
            <a:ext cx="8403771" cy="592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58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" y="243841"/>
            <a:ext cx="8046720" cy="638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471" y="426720"/>
            <a:ext cx="3628032" cy="54602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611" y="705395"/>
            <a:ext cx="3187338" cy="535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89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269" y="566057"/>
            <a:ext cx="2763714" cy="47984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543" y="740229"/>
            <a:ext cx="3274423" cy="488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92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354" y="539931"/>
            <a:ext cx="3387635" cy="5765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9812" y="470262"/>
            <a:ext cx="3138461" cy="559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43259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7</Words>
  <Application>Microsoft Office PowerPoint</Application>
  <PresentationFormat>Широкоэкранный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2022-02-28T11:03:31Z</dcterms:created>
  <dcterms:modified xsi:type="dcterms:W3CDTF">2022-02-28T11:24:51Z</dcterms:modified>
</cp:coreProperties>
</file>