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ADB2-8DDC-44AD-A9B3-71E9C9E7AE49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04BD8-5E1E-4260-8190-DA6A14176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620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ADB2-8DDC-44AD-A9B3-71E9C9E7AE49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04BD8-5E1E-4260-8190-DA6A14176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8354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ADB2-8DDC-44AD-A9B3-71E9C9E7AE49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04BD8-5E1E-4260-8190-DA6A14176D16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82109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ADB2-8DDC-44AD-A9B3-71E9C9E7AE49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04BD8-5E1E-4260-8190-DA6A14176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0109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ADB2-8DDC-44AD-A9B3-71E9C9E7AE49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04BD8-5E1E-4260-8190-DA6A14176D1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79680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ADB2-8DDC-44AD-A9B3-71E9C9E7AE49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04BD8-5E1E-4260-8190-DA6A14176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55390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ADB2-8DDC-44AD-A9B3-71E9C9E7AE49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04BD8-5E1E-4260-8190-DA6A14176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7428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ADB2-8DDC-44AD-A9B3-71E9C9E7AE49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04BD8-5E1E-4260-8190-DA6A14176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388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ADB2-8DDC-44AD-A9B3-71E9C9E7AE49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04BD8-5E1E-4260-8190-DA6A14176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742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ADB2-8DDC-44AD-A9B3-71E9C9E7AE49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04BD8-5E1E-4260-8190-DA6A14176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350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ADB2-8DDC-44AD-A9B3-71E9C9E7AE49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04BD8-5E1E-4260-8190-DA6A14176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366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ADB2-8DDC-44AD-A9B3-71E9C9E7AE49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04BD8-5E1E-4260-8190-DA6A14176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113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ADB2-8DDC-44AD-A9B3-71E9C9E7AE49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04BD8-5E1E-4260-8190-DA6A14176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606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ADB2-8DDC-44AD-A9B3-71E9C9E7AE49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04BD8-5E1E-4260-8190-DA6A14176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822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ADB2-8DDC-44AD-A9B3-71E9C9E7AE49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04BD8-5E1E-4260-8190-DA6A14176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790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ADB2-8DDC-44AD-A9B3-71E9C9E7AE49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04BD8-5E1E-4260-8190-DA6A14176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6791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4ADB2-8DDC-44AD-A9B3-71E9C9E7AE49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6D04BD8-5E1E-4260-8190-DA6A14176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426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8309" y="470262"/>
            <a:ext cx="852569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 smtClean="0">
                <a:latin typeface="Bahnschrift Condensed" panose="020B0502040204020203" pitchFamily="34" charset="0"/>
              </a:rPr>
              <a:t>O‘g‘il</a:t>
            </a:r>
            <a:r>
              <a:rPr lang="en-US" dirty="0" smtClean="0"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latin typeface="Bahnschrift Condensed" panose="020B0502040204020203" pitchFamily="34" charset="0"/>
              </a:rPr>
              <a:t>bolalar</a:t>
            </a:r>
            <a:r>
              <a:rPr lang="en-US" dirty="0" smtClean="0"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latin typeface="Bahnschrift Condensed" panose="020B0502040204020203" pitchFamily="34" charset="0"/>
              </a:rPr>
              <a:t>kalta</a:t>
            </a:r>
            <a:r>
              <a:rPr lang="en-US" dirty="0" smtClean="0"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latin typeface="Bahnschrift Condensed" panose="020B0502040204020203" pitchFamily="34" charset="0"/>
              </a:rPr>
              <a:t>shimini</a:t>
            </a:r>
            <a:r>
              <a:rPr lang="en-US" dirty="0" smtClean="0"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latin typeface="Bahnschrift Condensed" panose="020B0502040204020203" pitchFamily="34" charset="0"/>
              </a:rPr>
              <a:t>tikish</a:t>
            </a:r>
            <a:r>
              <a:rPr lang="en-US" dirty="0" smtClean="0"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latin typeface="Bahnschrift Condensed" panose="020B0502040204020203" pitchFamily="34" charset="0"/>
              </a:rPr>
              <a:t>texnologiyasi</a:t>
            </a:r>
            <a:endParaRPr lang="en-US" dirty="0" smtClean="0">
              <a:latin typeface="Bahnschrift Condensed" panose="020B0502040204020203" pitchFamily="34" charset="0"/>
            </a:endParaRPr>
          </a:p>
          <a:p>
            <a:pPr algn="ctr"/>
            <a:r>
              <a:rPr lang="en-US" dirty="0" err="1" smtClean="0">
                <a:latin typeface="Bahnschrift Condensed" panose="020B0502040204020203" pitchFamily="34" charset="0"/>
              </a:rPr>
              <a:t>Reja</a:t>
            </a:r>
            <a:r>
              <a:rPr lang="en-US" dirty="0" smtClean="0">
                <a:latin typeface="Bahnschrift Condensed" panose="020B0502040204020203" pitchFamily="34" charset="0"/>
              </a:rPr>
              <a:t>:</a:t>
            </a:r>
          </a:p>
          <a:p>
            <a:endParaRPr lang="en-US" dirty="0" smtClean="0">
              <a:latin typeface="Bahnschrift Condensed" panose="020B0502040204020203" pitchFamily="34" charset="0"/>
            </a:endParaRPr>
          </a:p>
          <a:p>
            <a:r>
              <a:rPr lang="en-US" dirty="0" smtClean="0">
                <a:latin typeface="Bahnschrift Condensed" panose="020B0502040204020203" pitchFamily="34" charset="0"/>
              </a:rPr>
              <a:t>1.	</a:t>
            </a:r>
            <a:r>
              <a:rPr lang="en-US" dirty="0" err="1" smtClean="0">
                <a:latin typeface="Bahnschrift Condensed" panose="020B0502040204020203" pitchFamily="34" charset="0"/>
              </a:rPr>
              <a:t>Kalta</a:t>
            </a:r>
            <a:r>
              <a:rPr lang="en-US" dirty="0" smtClean="0"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latin typeface="Bahnschrift Condensed" panose="020B0502040204020203" pitchFamily="34" charset="0"/>
              </a:rPr>
              <a:t>shimni</a:t>
            </a:r>
            <a:r>
              <a:rPr lang="en-US" dirty="0" smtClean="0"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latin typeface="Bahnschrift Condensed" panose="020B0502040204020203" pitchFamily="34" charset="0"/>
              </a:rPr>
              <a:t>modellashtirish</a:t>
            </a:r>
            <a:r>
              <a:rPr lang="en-US" dirty="0" smtClean="0">
                <a:latin typeface="Bahnschrift Condensed" panose="020B0502040204020203" pitchFamily="34" charset="0"/>
              </a:rPr>
              <a:t>.</a:t>
            </a:r>
          </a:p>
          <a:p>
            <a:r>
              <a:rPr lang="en-US" dirty="0" smtClean="0">
                <a:latin typeface="Bahnschrift Condensed" panose="020B0502040204020203" pitchFamily="34" charset="0"/>
              </a:rPr>
              <a:t>2.	</a:t>
            </a:r>
            <a:r>
              <a:rPr lang="en-US" dirty="0" err="1" smtClean="0">
                <a:latin typeface="Bahnschrift Condensed" panose="020B0502040204020203" pitchFamily="34" charset="0"/>
              </a:rPr>
              <a:t>Kalta</a:t>
            </a:r>
            <a:r>
              <a:rPr lang="en-US" dirty="0" smtClean="0"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latin typeface="Bahnschrift Condensed" panose="020B0502040204020203" pitchFamily="34" charset="0"/>
              </a:rPr>
              <a:t>shimni</a:t>
            </a:r>
            <a:r>
              <a:rPr lang="en-US" dirty="0" smtClean="0"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latin typeface="Bahnschrift Condensed" panose="020B0502040204020203" pitchFamily="34" charset="0"/>
              </a:rPr>
              <a:t>bichish</a:t>
            </a:r>
            <a:r>
              <a:rPr lang="en-US" dirty="0" smtClean="0">
                <a:latin typeface="Bahnschrift Condensed" panose="020B0502040204020203" pitchFamily="34" charset="0"/>
              </a:rPr>
              <a:t>.</a:t>
            </a:r>
          </a:p>
          <a:p>
            <a:r>
              <a:rPr lang="en-US" dirty="0" smtClean="0">
                <a:latin typeface="Bahnschrift Condensed" panose="020B0502040204020203" pitchFamily="34" charset="0"/>
              </a:rPr>
              <a:t>3.	</a:t>
            </a:r>
            <a:r>
              <a:rPr lang="en-US" dirty="0" err="1" smtClean="0">
                <a:latin typeface="Bahnschrift Condensed" panose="020B0502040204020203" pitchFamily="34" charset="0"/>
              </a:rPr>
              <a:t>Kalta</a:t>
            </a:r>
            <a:r>
              <a:rPr lang="en-US" dirty="0" smtClean="0"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latin typeface="Bahnschrift Condensed" panose="020B0502040204020203" pitchFamily="34" charset="0"/>
              </a:rPr>
              <a:t>shimni</a:t>
            </a:r>
            <a:r>
              <a:rPr lang="en-US" dirty="0" smtClean="0"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latin typeface="Bahnschrift Condensed" panose="020B0502040204020203" pitchFamily="34" charset="0"/>
              </a:rPr>
              <a:t>tikish</a:t>
            </a:r>
            <a:r>
              <a:rPr lang="en-US" dirty="0" smtClean="0">
                <a:latin typeface="Bahnschrift Condensed" panose="020B0502040204020203" pitchFamily="34" charset="0"/>
              </a:rPr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O‘g‘il</a:t>
            </a:r>
            <a:r>
              <a:rPr lang="en-US" dirty="0" smtClean="0"/>
              <a:t> </a:t>
            </a:r>
            <a:r>
              <a:rPr lang="en-US" dirty="0" err="1" smtClean="0"/>
              <a:t>bolalarning</a:t>
            </a:r>
            <a:r>
              <a:rPr lang="en-US" dirty="0" smtClean="0"/>
              <a:t> </a:t>
            </a:r>
            <a:r>
              <a:rPr lang="en-US" dirty="0" err="1" smtClean="0"/>
              <a:t>turli</a:t>
            </a:r>
            <a:r>
              <a:rPr lang="en-US" dirty="0" smtClean="0"/>
              <a:t> </a:t>
            </a:r>
            <a:r>
              <a:rPr lang="en-US" dirty="0" err="1" smtClean="0"/>
              <a:t>yoshlardagi</a:t>
            </a:r>
            <a:r>
              <a:rPr lang="en-US" dirty="0" smtClean="0"/>
              <a:t> </a:t>
            </a:r>
            <a:r>
              <a:rPr lang="en-US" dirty="0" err="1" smtClean="0"/>
              <a:t>psixologik-fiziologik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jismonan</a:t>
            </a:r>
            <a:r>
              <a:rPr lang="en-US" dirty="0" smtClean="0"/>
              <a:t> </a:t>
            </a:r>
            <a:r>
              <a:rPr lang="en-US" dirty="0" err="1" smtClean="0"/>
              <a:t>rivojlanishini</a:t>
            </a:r>
            <a:r>
              <a:rPr lang="en-US" dirty="0" smtClean="0"/>
              <a:t> </a:t>
            </a:r>
            <a:r>
              <a:rPr lang="en-US" dirty="0" err="1" smtClean="0"/>
              <a:t>hisobga</a:t>
            </a:r>
            <a:r>
              <a:rPr lang="en-US" dirty="0" smtClean="0"/>
              <a:t> </a:t>
            </a:r>
            <a:r>
              <a:rPr lang="en-US" dirty="0" err="1" smtClean="0"/>
              <a:t>olgan</a:t>
            </a:r>
            <a:r>
              <a:rPr lang="en-US" dirty="0" smtClean="0"/>
              <a:t> </a:t>
            </a:r>
            <a:r>
              <a:rPr lang="en-US" dirty="0" err="1" smtClean="0"/>
              <a:t>holda</a:t>
            </a:r>
            <a:r>
              <a:rPr lang="en-US" dirty="0" smtClean="0"/>
              <a:t> </a:t>
            </a:r>
            <a:r>
              <a:rPr lang="en-US" dirty="0" err="1" smtClean="0"/>
              <a:t>bolalar</a:t>
            </a:r>
            <a:r>
              <a:rPr lang="en-US" dirty="0" smtClean="0"/>
              <a:t> </a:t>
            </a:r>
            <a:r>
              <a:rPr lang="en-US" dirty="0" err="1" smtClean="0"/>
              <a:t>kiyimlari</a:t>
            </a:r>
            <a:r>
              <a:rPr lang="en-US" dirty="0" smtClean="0"/>
              <a:t> </a:t>
            </a:r>
            <a:r>
              <a:rPr lang="en-US" dirty="0" err="1" smtClean="0"/>
              <a:t>assortimenti</a:t>
            </a:r>
            <a:r>
              <a:rPr lang="en-US" dirty="0" smtClean="0"/>
              <a:t> </a:t>
            </a:r>
            <a:r>
              <a:rPr lang="en-US" dirty="0" err="1" smtClean="0"/>
              <a:t>o‘zining</a:t>
            </a:r>
            <a:r>
              <a:rPr lang="en-US" dirty="0" smtClean="0"/>
              <a:t> </a:t>
            </a:r>
            <a:r>
              <a:rPr lang="en-US" dirty="0" err="1" smtClean="0"/>
              <a:t>turi</a:t>
            </a:r>
            <a:r>
              <a:rPr lang="en-US" dirty="0" smtClean="0"/>
              <a:t>, </a:t>
            </a:r>
            <a:r>
              <a:rPr lang="en-US" dirty="0" err="1" smtClean="0"/>
              <a:t>tuzilishi</a:t>
            </a:r>
            <a:r>
              <a:rPr lang="en-US" dirty="0" smtClean="0"/>
              <a:t>, </a:t>
            </a:r>
            <a:r>
              <a:rPr lang="en-US" dirty="0" err="1" smtClean="0"/>
              <a:t>bichilishi</a:t>
            </a:r>
            <a:r>
              <a:rPr lang="en-US" dirty="0" smtClean="0"/>
              <a:t>, </a:t>
            </a:r>
            <a:r>
              <a:rPr lang="en-US" dirty="0" err="1" smtClean="0"/>
              <a:t>ranglarning</a:t>
            </a:r>
            <a:r>
              <a:rPr lang="en-US" dirty="0" smtClean="0"/>
              <a:t> </a:t>
            </a:r>
            <a:r>
              <a:rPr lang="en-US" dirty="0" err="1" smtClean="0"/>
              <a:t>bezalishi</a:t>
            </a:r>
            <a:r>
              <a:rPr lang="en-US" dirty="0" smtClean="0"/>
              <a:t> </a:t>
            </a:r>
            <a:r>
              <a:rPr lang="en-US" dirty="0" err="1" smtClean="0"/>
              <a:t>jihatidan</a:t>
            </a:r>
            <a:r>
              <a:rPr lang="en-US" dirty="0" smtClean="0"/>
              <a:t> </a:t>
            </a:r>
            <a:r>
              <a:rPr lang="en-US" dirty="0" err="1" smtClean="0"/>
              <a:t>turli-tuman</a:t>
            </a:r>
            <a:r>
              <a:rPr lang="en-US" dirty="0" smtClean="0"/>
              <a:t> </a:t>
            </a:r>
            <a:r>
              <a:rPr lang="en-US" dirty="0" err="1" smtClean="0"/>
              <a:t>bo‘ladi</a:t>
            </a:r>
            <a:r>
              <a:rPr lang="en-US" dirty="0" smtClean="0"/>
              <a:t>. </a:t>
            </a:r>
            <a:r>
              <a:rPr lang="en-US" dirty="0" err="1" smtClean="0"/>
              <a:t>O‘g‘il</a:t>
            </a:r>
            <a:r>
              <a:rPr lang="en-US" dirty="0" smtClean="0"/>
              <a:t> </a:t>
            </a:r>
            <a:r>
              <a:rPr lang="en-US" dirty="0" err="1" smtClean="0"/>
              <a:t>bolalar</a:t>
            </a:r>
            <a:r>
              <a:rPr lang="en-US" dirty="0" smtClean="0"/>
              <a:t> </a:t>
            </a:r>
            <a:r>
              <a:rPr lang="en-US" dirty="0" err="1" smtClean="0"/>
              <a:t>kiyimlari</a:t>
            </a:r>
            <a:r>
              <a:rPr lang="en-US" dirty="0" smtClean="0"/>
              <a:t> </a:t>
            </a:r>
            <a:r>
              <a:rPr lang="en-US" dirty="0" err="1" smtClean="0"/>
              <a:t>har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yosh</a:t>
            </a:r>
            <a:r>
              <a:rPr lang="en-US" dirty="0" smtClean="0"/>
              <a:t> </a:t>
            </a:r>
            <a:r>
              <a:rPr lang="en-US" dirty="0" err="1" smtClean="0"/>
              <a:t>guruhga</a:t>
            </a:r>
            <a:r>
              <a:rPr lang="en-US" dirty="0" smtClean="0"/>
              <a:t> </a:t>
            </a:r>
            <a:r>
              <a:rPr lang="en-US" dirty="0" err="1" smtClean="0"/>
              <a:t>mos</a:t>
            </a:r>
            <a:r>
              <a:rPr lang="en-US" dirty="0" smtClean="0"/>
              <a:t> </a:t>
            </a:r>
            <a:r>
              <a:rPr lang="en-US" dirty="0" err="1" smtClean="0"/>
              <a:t>holda</a:t>
            </a:r>
            <a:r>
              <a:rPr lang="en-US" dirty="0" smtClean="0"/>
              <a:t> </a:t>
            </a:r>
            <a:r>
              <a:rPr lang="en-US" dirty="0" err="1" smtClean="0"/>
              <a:t>loyihalanadi</a:t>
            </a:r>
            <a:r>
              <a:rPr lang="en-US" dirty="0" smtClean="0"/>
              <a:t>. </a:t>
            </a:r>
            <a:r>
              <a:rPr lang="en-US" dirty="0" err="1" smtClean="0"/>
              <a:t>O‘g‘il</a:t>
            </a:r>
            <a:r>
              <a:rPr lang="en-US" dirty="0" smtClean="0"/>
              <a:t> </a:t>
            </a:r>
            <a:r>
              <a:rPr lang="en-US" dirty="0" err="1" smtClean="0"/>
              <a:t>bolalar</a:t>
            </a:r>
            <a:r>
              <a:rPr lang="en-US" dirty="0" smtClean="0"/>
              <a:t> </a:t>
            </a:r>
            <a:r>
              <a:rPr lang="en-US" dirty="0" err="1" smtClean="0"/>
              <a:t>ko‘p</a:t>
            </a:r>
            <a:r>
              <a:rPr lang="en-US" dirty="0" smtClean="0"/>
              <a:t> </a:t>
            </a:r>
            <a:r>
              <a:rPr lang="en-US" dirty="0" err="1" smtClean="0"/>
              <a:t>harakat</a:t>
            </a:r>
            <a:r>
              <a:rPr lang="en-US" dirty="0" smtClean="0"/>
              <a:t> </a:t>
            </a:r>
            <a:r>
              <a:rPr lang="en-US" dirty="0" err="1" smtClean="0"/>
              <a:t>qilganligi</a:t>
            </a:r>
            <a:r>
              <a:rPr lang="en-US" dirty="0" smtClean="0"/>
              <a:t> </a:t>
            </a:r>
            <a:r>
              <a:rPr lang="en-US" dirty="0" err="1" smtClean="0"/>
              <a:t>sababli</a:t>
            </a:r>
            <a:r>
              <a:rPr lang="en-US" dirty="0" smtClean="0"/>
              <a:t> </a:t>
            </a:r>
            <a:r>
              <a:rPr lang="en-US" dirty="0" err="1" smtClean="0"/>
              <a:t>kiyimlar</a:t>
            </a:r>
            <a:r>
              <a:rPr lang="en-US" dirty="0" smtClean="0"/>
              <a:t> </a:t>
            </a:r>
            <a:r>
              <a:rPr lang="en-US" dirty="0" err="1" smtClean="0"/>
              <a:t>qulay</a:t>
            </a:r>
            <a:r>
              <a:rPr lang="en-US" dirty="0" smtClean="0"/>
              <a:t>, </a:t>
            </a:r>
            <a:r>
              <a:rPr lang="en-US" dirty="0" err="1" smtClean="0"/>
              <a:t>ya’ni</a:t>
            </a:r>
            <a:r>
              <a:rPr lang="en-US" dirty="0" smtClean="0"/>
              <a:t> </a:t>
            </a:r>
            <a:r>
              <a:rPr lang="en-US" dirty="0" err="1" smtClean="0"/>
              <a:t>kiyish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yechish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oson</a:t>
            </a:r>
            <a:r>
              <a:rPr lang="en-US" dirty="0" smtClean="0"/>
              <a:t> </a:t>
            </a:r>
            <a:r>
              <a:rPr lang="en-US" dirty="0" err="1" smtClean="0"/>
              <a:t>bo‘lishi</a:t>
            </a:r>
            <a:r>
              <a:rPr lang="en-US" dirty="0" smtClean="0"/>
              <a:t> </a:t>
            </a:r>
            <a:r>
              <a:rPr lang="en-US" dirty="0" err="1" smtClean="0"/>
              <a:t>kerak</a:t>
            </a:r>
            <a:r>
              <a:rPr lang="en-US" dirty="0" smtClean="0"/>
              <a:t>. </a:t>
            </a:r>
            <a:r>
              <a:rPr lang="en-US" dirty="0" err="1" smtClean="0"/>
              <a:t>Ko‘proq</a:t>
            </a:r>
            <a:r>
              <a:rPr lang="en-US" dirty="0" smtClean="0"/>
              <a:t> </a:t>
            </a:r>
            <a:r>
              <a:rPr lang="en-US" dirty="0" err="1" smtClean="0"/>
              <a:t>to‘g‘ri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timsifat</a:t>
            </a:r>
            <a:r>
              <a:rPr lang="en-US" dirty="0" smtClean="0"/>
              <a:t> </a:t>
            </a:r>
            <a:r>
              <a:rPr lang="en-US" dirty="0" err="1" smtClean="0"/>
              <a:t>ishlatiladi</a:t>
            </a:r>
            <a:r>
              <a:rPr lang="en-US" dirty="0" smtClean="0"/>
              <a:t>. </a:t>
            </a:r>
            <a:r>
              <a:rPr lang="en-US" dirty="0" err="1" smtClean="0"/>
              <a:t>O‘g‘il</a:t>
            </a:r>
            <a:r>
              <a:rPr lang="en-US" dirty="0" smtClean="0"/>
              <a:t> </a:t>
            </a:r>
            <a:r>
              <a:rPr lang="en-US" dirty="0" err="1" smtClean="0"/>
              <a:t>bolalar</a:t>
            </a:r>
            <a:r>
              <a:rPr lang="en-US" dirty="0" smtClean="0"/>
              <a:t> </a:t>
            </a:r>
            <a:r>
              <a:rPr lang="en-US" dirty="0" err="1" smtClean="0"/>
              <a:t>kalta</a:t>
            </a:r>
            <a:r>
              <a:rPr lang="en-US" dirty="0" smtClean="0"/>
              <a:t> </a:t>
            </a:r>
            <a:r>
              <a:rPr lang="en-US" dirty="0" err="1" smtClean="0"/>
              <a:t>shimni</a:t>
            </a:r>
            <a:r>
              <a:rPr lang="en-US" dirty="0" smtClean="0"/>
              <a:t> </a:t>
            </a:r>
            <a:r>
              <a:rPr lang="en-US" dirty="0" err="1" smtClean="0"/>
              <a:t>bichimlarining</a:t>
            </a:r>
            <a:r>
              <a:rPr lang="en-US" dirty="0" smtClean="0"/>
              <a:t> </a:t>
            </a:r>
            <a:r>
              <a:rPr lang="en-US" dirty="0" err="1" smtClean="0"/>
              <a:t>turli</a:t>
            </a:r>
            <a:r>
              <a:rPr lang="en-US" dirty="0" smtClean="0"/>
              <a:t> </a:t>
            </a:r>
            <a:r>
              <a:rPr lang="en-US" dirty="0" err="1" smtClean="0"/>
              <a:t>bo‘lishi</a:t>
            </a:r>
            <a:r>
              <a:rPr lang="en-US" dirty="0" smtClean="0"/>
              <a:t> </a:t>
            </a:r>
            <a:r>
              <a:rPr lang="en-US" dirty="0" err="1" smtClean="0"/>
              <a:t>bilan</a:t>
            </a:r>
            <a:r>
              <a:rPr lang="en-US" dirty="0" smtClean="0"/>
              <a:t> </a:t>
            </a:r>
            <a:r>
              <a:rPr lang="en-US" dirty="0" err="1" smtClean="0"/>
              <a:t>ajralib</a:t>
            </a:r>
            <a:r>
              <a:rPr lang="en-US" dirty="0" smtClean="0"/>
              <a:t> </a:t>
            </a:r>
            <a:r>
              <a:rPr lang="en-US" dirty="0" err="1" smtClean="0"/>
              <a:t>turadi</a:t>
            </a:r>
            <a:r>
              <a:rPr lang="en-US" dirty="0" smtClean="0"/>
              <a:t>. </a:t>
            </a:r>
            <a:r>
              <a:rPr lang="en-US" dirty="0" err="1" smtClean="0"/>
              <a:t>Jismoniy</a:t>
            </a:r>
            <a:r>
              <a:rPr lang="en-US" dirty="0" smtClean="0"/>
              <a:t> </a:t>
            </a:r>
            <a:r>
              <a:rPr lang="en-US" dirty="0" err="1" smtClean="0"/>
              <a:t>ish</a:t>
            </a:r>
            <a:r>
              <a:rPr lang="en-US" dirty="0" smtClean="0"/>
              <a:t> </a:t>
            </a:r>
            <a:r>
              <a:rPr lang="en-US" dirty="0" err="1" smtClean="0"/>
              <a:t>qilganda</a:t>
            </a:r>
            <a:r>
              <a:rPr lang="en-US" dirty="0" smtClean="0"/>
              <a:t>, </a:t>
            </a:r>
            <a:r>
              <a:rPr lang="en-US" dirty="0" err="1" smtClean="0"/>
              <a:t>terlash</a:t>
            </a:r>
            <a:r>
              <a:rPr lang="en-US" dirty="0" smtClean="0"/>
              <a:t> </a:t>
            </a:r>
            <a:r>
              <a:rPr lang="en-US" dirty="0" err="1" smtClean="0"/>
              <a:t>jarayoni</a:t>
            </a:r>
            <a:r>
              <a:rPr lang="en-US" dirty="0" smtClean="0"/>
              <a:t> normal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uzluksiz</a:t>
            </a:r>
            <a:r>
              <a:rPr lang="en-US" dirty="0" smtClean="0"/>
              <a:t> </a:t>
            </a:r>
            <a:r>
              <a:rPr lang="en-US" dirty="0" err="1" smtClean="0"/>
              <a:t>bo‘lishi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kiyim</a:t>
            </a:r>
            <a:r>
              <a:rPr lang="en-US" dirty="0" smtClean="0"/>
              <a:t> </a:t>
            </a:r>
            <a:r>
              <a:rPr lang="en-US" dirty="0" err="1" smtClean="0"/>
              <a:t>tagiga</a:t>
            </a:r>
            <a:r>
              <a:rPr lang="en-US" dirty="0" smtClean="0"/>
              <a:t> </a:t>
            </a:r>
            <a:r>
              <a:rPr lang="en-US" dirty="0" err="1" smtClean="0"/>
              <a:t>havo</a:t>
            </a:r>
            <a:r>
              <a:rPr lang="en-US" dirty="0" smtClean="0"/>
              <a:t> </a:t>
            </a:r>
            <a:r>
              <a:rPr lang="en-US" dirty="0" err="1" smtClean="0"/>
              <a:t>o‘tib</a:t>
            </a:r>
            <a:r>
              <a:rPr lang="en-US" dirty="0" smtClean="0"/>
              <a:t> </a:t>
            </a:r>
            <a:r>
              <a:rPr lang="en-US" dirty="0" err="1" smtClean="0"/>
              <a:t>turishi</a:t>
            </a:r>
            <a:r>
              <a:rPr lang="en-US" dirty="0" smtClean="0"/>
              <a:t>, </a:t>
            </a:r>
            <a:r>
              <a:rPr lang="en-US" dirty="0" err="1" smtClean="0"/>
              <a:t>kiyim</a:t>
            </a:r>
            <a:r>
              <a:rPr lang="en-US" dirty="0" smtClean="0"/>
              <a:t> </a:t>
            </a:r>
            <a:r>
              <a:rPr lang="en-US" dirty="0" err="1" smtClean="0"/>
              <a:t>haddan</a:t>
            </a:r>
            <a:r>
              <a:rPr lang="en-US" dirty="0" smtClean="0"/>
              <a:t> </a:t>
            </a:r>
            <a:r>
              <a:rPr lang="en-US" dirty="0" err="1" smtClean="0"/>
              <a:t>tashqari</a:t>
            </a:r>
            <a:r>
              <a:rPr lang="en-US" dirty="0" smtClean="0"/>
              <a:t> </a:t>
            </a:r>
            <a:r>
              <a:rPr lang="en-US" dirty="0" err="1" smtClean="0"/>
              <a:t>keng</a:t>
            </a:r>
            <a:r>
              <a:rPr lang="en-US" dirty="0" smtClean="0"/>
              <a:t> </a:t>
            </a:r>
            <a:r>
              <a:rPr lang="en-US" dirty="0" err="1" smtClean="0"/>
              <a:t>yoki</a:t>
            </a:r>
            <a:r>
              <a:rPr lang="en-US" dirty="0" smtClean="0"/>
              <a:t> </a:t>
            </a:r>
            <a:r>
              <a:rPr lang="en-US" dirty="0" err="1" smtClean="0"/>
              <a:t>juda</a:t>
            </a:r>
            <a:r>
              <a:rPr lang="en-US" dirty="0" smtClean="0"/>
              <a:t> tor </a:t>
            </a:r>
            <a:r>
              <a:rPr lang="en-US" dirty="0" err="1" smtClean="0"/>
              <a:t>bo‘lmasligi</a:t>
            </a:r>
            <a:r>
              <a:rPr lang="en-US" dirty="0" smtClean="0"/>
              <a:t> </a:t>
            </a:r>
            <a:r>
              <a:rPr lang="en-US" dirty="0" err="1" smtClean="0"/>
              <a:t>kerak</a:t>
            </a:r>
            <a:r>
              <a:rPr lang="en-US" dirty="0" smtClean="0"/>
              <a:t>. </a:t>
            </a:r>
            <a:r>
              <a:rPr lang="en-US" dirty="0" err="1" smtClean="0"/>
              <a:t>O‘g‘il</a:t>
            </a:r>
            <a:r>
              <a:rPr lang="en-US" dirty="0" smtClean="0"/>
              <a:t> </a:t>
            </a:r>
            <a:r>
              <a:rPr lang="en-US" dirty="0" err="1" smtClean="0"/>
              <a:t>bolalar</a:t>
            </a:r>
            <a:r>
              <a:rPr lang="en-US" dirty="0" smtClean="0"/>
              <a:t> </a:t>
            </a:r>
            <a:r>
              <a:rPr lang="en-US" dirty="0" err="1" smtClean="0"/>
              <a:t>shimi</a:t>
            </a:r>
            <a:r>
              <a:rPr lang="en-US" dirty="0" smtClean="0"/>
              <a:t> </a:t>
            </a:r>
            <a:r>
              <a:rPr lang="en-US" dirty="0" err="1" smtClean="0"/>
              <a:t>og‘ir</a:t>
            </a:r>
            <a:r>
              <a:rPr lang="en-US" dirty="0" smtClean="0"/>
              <a:t> </a:t>
            </a:r>
            <a:r>
              <a:rPr lang="en-US" dirty="0" err="1" smtClean="0"/>
              <a:t>bo‘lsa</a:t>
            </a:r>
            <a:r>
              <a:rPr lang="en-US" dirty="0" smtClean="0"/>
              <a:t>, </a:t>
            </a:r>
            <a:r>
              <a:rPr lang="en-US" dirty="0" err="1" smtClean="0"/>
              <a:t>bolani</a:t>
            </a:r>
            <a:r>
              <a:rPr lang="en-US" dirty="0" smtClean="0"/>
              <a:t> </a:t>
            </a:r>
            <a:r>
              <a:rPr lang="en-US" dirty="0" err="1" smtClean="0"/>
              <a:t>tez</a:t>
            </a:r>
            <a:r>
              <a:rPr lang="en-US" dirty="0" smtClean="0"/>
              <a:t> </a:t>
            </a:r>
            <a:r>
              <a:rPr lang="en-US" dirty="0" err="1" smtClean="0"/>
              <a:t>charchatadi</a:t>
            </a:r>
            <a:r>
              <a:rPr lang="en-US" dirty="0" smtClean="0"/>
              <a:t>, </a:t>
            </a:r>
            <a:r>
              <a:rPr lang="en-US" dirty="0" err="1" smtClean="0"/>
              <a:t>bolaning</a:t>
            </a:r>
            <a:r>
              <a:rPr lang="en-US" dirty="0" smtClean="0"/>
              <a:t> </a:t>
            </a:r>
            <a:r>
              <a:rPr lang="en-US" dirty="0" err="1" smtClean="0"/>
              <a:t>ish</a:t>
            </a:r>
            <a:r>
              <a:rPr lang="en-US" dirty="0" smtClean="0"/>
              <a:t> </a:t>
            </a:r>
            <a:r>
              <a:rPr lang="en-US" dirty="0" err="1" smtClean="0"/>
              <a:t>qobiliyati</a:t>
            </a:r>
            <a:r>
              <a:rPr lang="en-US" dirty="0" smtClean="0"/>
              <a:t> </a:t>
            </a:r>
            <a:r>
              <a:rPr lang="en-US" dirty="0" err="1" smtClean="0"/>
              <a:t>kamayadi</a:t>
            </a:r>
            <a:r>
              <a:rPr lang="en-US" dirty="0" smtClean="0"/>
              <a:t>. </a:t>
            </a:r>
            <a:r>
              <a:rPr lang="en-US" dirty="0" err="1" smtClean="0"/>
              <a:t>Kiyimning</a:t>
            </a:r>
            <a:r>
              <a:rPr lang="en-US" dirty="0" smtClean="0"/>
              <a:t> </a:t>
            </a:r>
            <a:r>
              <a:rPr lang="en-US" dirty="0" err="1" smtClean="0"/>
              <a:t>issiqlik</a:t>
            </a:r>
            <a:r>
              <a:rPr lang="en-US" dirty="0" smtClean="0"/>
              <a:t> </a:t>
            </a:r>
            <a:r>
              <a:rPr lang="en-US" dirty="0" err="1" smtClean="0"/>
              <a:t>sarflash</a:t>
            </a:r>
            <a:r>
              <a:rPr lang="en-US" dirty="0" smtClean="0"/>
              <a:t> </a:t>
            </a:r>
            <a:r>
              <a:rPr lang="en-US" dirty="0" err="1" smtClean="0"/>
              <a:t>xususiyatini</a:t>
            </a:r>
            <a:r>
              <a:rPr lang="en-US" dirty="0" smtClean="0"/>
              <a:t> </a:t>
            </a:r>
            <a:r>
              <a:rPr lang="en-US" dirty="0" err="1" smtClean="0"/>
              <a:t>kamaytirmasdan</a:t>
            </a:r>
            <a:r>
              <a:rPr lang="en-US" dirty="0" smtClean="0"/>
              <a:t> </a:t>
            </a:r>
            <a:r>
              <a:rPr lang="en-US" dirty="0" err="1" smtClean="0"/>
              <a:t>uni</a:t>
            </a:r>
            <a:r>
              <a:rPr lang="en-US" dirty="0" smtClean="0"/>
              <a:t> </a:t>
            </a:r>
            <a:r>
              <a:rPr lang="en-US" dirty="0" err="1" smtClean="0"/>
              <a:t>yengillashtirish</a:t>
            </a:r>
            <a:r>
              <a:rPr lang="en-US" dirty="0" smtClean="0"/>
              <a:t> </a:t>
            </a:r>
            <a:r>
              <a:rPr lang="en-US" dirty="0" err="1" smtClean="0"/>
              <a:t>zarur</a:t>
            </a:r>
            <a:r>
              <a:rPr lang="en-US" dirty="0" smtClean="0"/>
              <a:t>. </a:t>
            </a:r>
            <a:r>
              <a:rPr lang="en-US" dirty="0" err="1" smtClean="0"/>
              <a:t>O‘g‘il</a:t>
            </a:r>
            <a:r>
              <a:rPr lang="en-US" dirty="0" smtClean="0"/>
              <a:t> </a:t>
            </a:r>
            <a:r>
              <a:rPr lang="en-US" dirty="0" err="1" smtClean="0"/>
              <a:t>bolalar</a:t>
            </a:r>
            <a:r>
              <a:rPr lang="en-US" dirty="0" smtClean="0"/>
              <a:t> </a:t>
            </a:r>
            <a:r>
              <a:rPr lang="en-US" dirty="0" err="1" smtClean="0"/>
              <a:t>kalta</a:t>
            </a:r>
            <a:r>
              <a:rPr lang="en-US" dirty="0" smtClean="0"/>
              <a:t> </a:t>
            </a:r>
            <a:r>
              <a:rPr lang="en-US" dirty="0" err="1" smtClean="0"/>
              <a:t>shimi</a:t>
            </a:r>
            <a:r>
              <a:rPr lang="en-US" dirty="0" smtClean="0"/>
              <a:t> </a:t>
            </a:r>
            <a:r>
              <a:rPr lang="en-US" dirty="0" err="1" smtClean="0"/>
              <a:t>paxta</a:t>
            </a:r>
            <a:r>
              <a:rPr lang="en-US" dirty="0" smtClean="0"/>
              <a:t> </a:t>
            </a:r>
            <a:r>
              <a:rPr lang="en-US" dirty="0" err="1" smtClean="0"/>
              <a:t>tolali</a:t>
            </a:r>
            <a:r>
              <a:rPr lang="en-US" dirty="0" smtClean="0"/>
              <a:t> </a:t>
            </a:r>
            <a:r>
              <a:rPr lang="en-US" dirty="0" err="1" smtClean="0"/>
              <a:t>jinsili</a:t>
            </a:r>
            <a:r>
              <a:rPr lang="en-US" dirty="0" smtClean="0"/>
              <a:t> </a:t>
            </a:r>
            <a:r>
              <a:rPr lang="en-US" dirty="0" err="1" smtClean="0"/>
              <a:t>gazlamadan</a:t>
            </a:r>
            <a:r>
              <a:rPr lang="en-US" dirty="0" smtClean="0"/>
              <a:t> </a:t>
            </a:r>
            <a:r>
              <a:rPr lang="en-US" dirty="0" err="1" smtClean="0"/>
              <a:t>tikilgan</a:t>
            </a:r>
            <a:r>
              <a:rPr lang="en-US" dirty="0" smtClean="0"/>
              <a:t> </a:t>
            </a:r>
            <a:r>
              <a:rPr lang="en-US" dirty="0" err="1" smtClean="0"/>
              <a:t>bo‘ladi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298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41716" y="1140824"/>
            <a:ext cx="2379614" cy="390144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2925" y="470263"/>
            <a:ext cx="3039291" cy="5242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183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8309" y="505097"/>
            <a:ext cx="2979128" cy="480713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3940" y="1201783"/>
            <a:ext cx="2623934" cy="381435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7437" y="1249679"/>
            <a:ext cx="2960914" cy="3317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191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5691" y="1219200"/>
            <a:ext cx="3291840" cy="39624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6026" y="1219200"/>
            <a:ext cx="2744568" cy="3831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99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8451" y="862149"/>
            <a:ext cx="2689743" cy="478100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2194" y="940527"/>
            <a:ext cx="3161212" cy="4476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139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56114" y="914400"/>
            <a:ext cx="3108959" cy="448491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4217" y="914400"/>
            <a:ext cx="3048892" cy="429332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263" y="478971"/>
            <a:ext cx="2280413" cy="5199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473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61807" y="1715589"/>
            <a:ext cx="2134470" cy="353568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8167" y="1715589"/>
            <a:ext cx="3457787" cy="370114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052" y="1140824"/>
            <a:ext cx="3042182" cy="4650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835039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</TotalTime>
  <Words>10</Words>
  <Application>Microsoft Office PowerPoint</Application>
  <PresentationFormat>Широкоэкранный</PresentationFormat>
  <Paragraphs>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Bahnschrift Condensed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1</cp:revision>
  <dcterms:created xsi:type="dcterms:W3CDTF">2022-02-28T06:34:23Z</dcterms:created>
  <dcterms:modified xsi:type="dcterms:W3CDTF">2022-02-28T06:42:10Z</dcterms:modified>
</cp:coreProperties>
</file>