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19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10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5379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115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2531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0929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665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438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8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35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588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974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179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0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481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52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DD188-B390-45CF-8F6B-E65B33B13F09}" type="datetimeFigureOut">
              <a:rPr lang="ru-RU" smtClean="0"/>
              <a:t>28.02.2022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ACE775-BF56-47BC-B156-4055E0C43A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388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3768" y="513345"/>
            <a:ext cx="1151823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MAVZU: </a:t>
            </a:r>
            <a:r>
              <a:rPr lang="en-US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bolalar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belli </a:t>
            </a:r>
            <a:r>
              <a:rPr lang="en-US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ko`ylagini</a:t>
            </a:r>
            <a:r>
              <a:rPr lang="en-US" sz="8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tikish</a:t>
            </a:r>
            <a:r>
              <a:rPr lang="en-US" sz="8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8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392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95" y="176463"/>
            <a:ext cx="2391779" cy="2967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1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1263" y="3561347"/>
            <a:ext cx="2277979" cy="2727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304674" y="785609"/>
            <a:ext cx="826168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Old </a:t>
            </a:r>
            <a:r>
              <a:rPr lang="en-US" sz="3600" dirty="0" err="1" smtClean="0"/>
              <a:t>va</a:t>
            </a:r>
            <a:r>
              <a:rPr lang="en-US" sz="3600" dirty="0" smtClean="0"/>
              <a:t> </a:t>
            </a:r>
            <a:r>
              <a:rPr lang="en-US" sz="3600" dirty="0" err="1" smtClean="0"/>
              <a:t>orqa</a:t>
            </a:r>
            <a:r>
              <a:rPr lang="en-US" sz="3600" dirty="0" smtClean="0"/>
              <a:t> </a:t>
            </a:r>
            <a:r>
              <a:rPr lang="en-US" sz="3600" dirty="0" err="1" smtClean="0"/>
              <a:t>bo’lak</a:t>
            </a:r>
            <a:r>
              <a:rPr lang="en-US" sz="3600" dirty="0" smtClean="0"/>
              <a:t> </a:t>
            </a:r>
            <a:r>
              <a:rPr lang="en-US" sz="3600" dirty="0" err="1" smtClean="0"/>
              <a:t>yelka</a:t>
            </a:r>
            <a:r>
              <a:rPr lang="en-US" sz="3600" dirty="0" smtClean="0"/>
              <a:t> </a:t>
            </a:r>
            <a:r>
              <a:rPr lang="en-US" sz="3600" dirty="0" err="1" smtClean="0"/>
              <a:t>qirqimlarini</a:t>
            </a:r>
            <a:r>
              <a:rPr lang="en-US" sz="3600" dirty="0" smtClean="0"/>
              <a:t> </a:t>
            </a:r>
            <a:r>
              <a:rPr lang="en-US" sz="3600" dirty="0" err="1" smtClean="0"/>
              <a:t>bir-biriga</a:t>
            </a:r>
            <a:r>
              <a:rPr lang="en-US" sz="3600" dirty="0" smtClean="0"/>
              <a:t> </a:t>
            </a:r>
            <a:r>
              <a:rPr lang="en-US" sz="3600" dirty="0" err="1" smtClean="0"/>
              <a:t>to’g’rilab</a:t>
            </a:r>
            <a:r>
              <a:rPr lang="en-US" sz="3600" dirty="0" smtClean="0"/>
              <a:t> 1-1,5 </a:t>
            </a:r>
            <a:r>
              <a:rPr lang="en-US" sz="3600" dirty="0" err="1" smtClean="0"/>
              <a:t>chok</a:t>
            </a:r>
            <a:r>
              <a:rPr lang="en-US" sz="3600" dirty="0" smtClean="0"/>
              <a:t> </a:t>
            </a:r>
            <a:r>
              <a:rPr lang="en-US" sz="3600" dirty="0" err="1" smtClean="0"/>
              <a:t>kenglikda</a:t>
            </a:r>
            <a:r>
              <a:rPr lang="en-US" sz="3600" dirty="0" smtClean="0"/>
              <a:t> </a:t>
            </a:r>
            <a:r>
              <a:rPr lang="en-US" sz="3600" dirty="0" err="1" smtClean="0"/>
              <a:t>tikiladi</a:t>
            </a:r>
            <a:r>
              <a:rPr lang="en-US" sz="3600" dirty="0" smtClean="0"/>
              <a:t> </a:t>
            </a:r>
            <a:r>
              <a:rPr lang="en-US" sz="3600" dirty="0" err="1" smtClean="0"/>
              <a:t>va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tomonga</a:t>
            </a:r>
            <a:r>
              <a:rPr lang="en-US" sz="3600" dirty="0" smtClean="0"/>
              <a:t> </a:t>
            </a:r>
            <a:r>
              <a:rPr lang="en-US" sz="3600" dirty="0" err="1" smtClean="0"/>
              <a:t>qaratib</a:t>
            </a:r>
            <a:r>
              <a:rPr lang="en-US" sz="3600" dirty="0" smtClean="0"/>
              <a:t> </a:t>
            </a:r>
            <a:r>
              <a:rPr lang="en-US" sz="3600" dirty="0" err="1" smtClean="0"/>
              <a:t>dazmollanadi</a:t>
            </a:r>
            <a:r>
              <a:rPr lang="en-US" sz="3600" dirty="0" smtClean="0"/>
              <a:t>. 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44252" y="3561347"/>
            <a:ext cx="77643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Old </a:t>
            </a:r>
            <a:r>
              <a:rPr lang="en-US" sz="3600" dirty="0" err="1" smtClean="0"/>
              <a:t>va</a:t>
            </a:r>
            <a:r>
              <a:rPr lang="en-US" sz="3600" dirty="0" smtClean="0"/>
              <a:t> </a:t>
            </a:r>
            <a:r>
              <a:rPr lang="en-US" sz="3600" dirty="0" err="1" smtClean="0"/>
              <a:t>orqa</a:t>
            </a:r>
            <a:r>
              <a:rPr lang="en-US" sz="3600" dirty="0" smtClean="0"/>
              <a:t> </a:t>
            </a:r>
            <a:r>
              <a:rPr lang="en-US" sz="3600" dirty="0" err="1" smtClean="0"/>
              <a:t>bo’lak</a:t>
            </a:r>
            <a:r>
              <a:rPr lang="en-US" sz="3600" dirty="0" smtClean="0"/>
              <a:t> </a:t>
            </a:r>
            <a:r>
              <a:rPr lang="en-US" sz="3600" dirty="0" err="1" smtClean="0"/>
              <a:t>yelka</a:t>
            </a:r>
            <a:r>
              <a:rPr lang="en-US" sz="3600" dirty="0" smtClean="0"/>
              <a:t> </a:t>
            </a:r>
            <a:r>
              <a:rPr lang="en-US" sz="3600" dirty="0" err="1" smtClean="0"/>
              <a:t>va</a:t>
            </a:r>
            <a:r>
              <a:rPr lang="en-US" sz="3600" dirty="0" smtClean="0"/>
              <a:t> yon </a:t>
            </a:r>
            <a:r>
              <a:rPr lang="en-US" sz="3600" dirty="0" err="1" smtClean="0"/>
              <a:t>qirqimlarini</a:t>
            </a:r>
            <a:r>
              <a:rPr lang="en-US" sz="3600" dirty="0" smtClean="0"/>
              <a:t> </a:t>
            </a:r>
            <a:r>
              <a:rPr lang="en-US" sz="3600" dirty="0" err="1" smtClean="0"/>
              <a:t>namlangan</a:t>
            </a:r>
            <a:r>
              <a:rPr lang="en-US" sz="3600" dirty="0" smtClean="0"/>
              <a:t> </a:t>
            </a:r>
            <a:r>
              <a:rPr lang="en-US" sz="3600" dirty="0" err="1" smtClean="0"/>
              <a:t>mato</a:t>
            </a:r>
            <a:r>
              <a:rPr lang="en-US" sz="3600" dirty="0" smtClean="0"/>
              <a:t> </a:t>
            </a:r>
            <a:r>
              <a:rPr lang="en-US" sz="3600" dirty="0" err="1" smtClean="0"/>
              <a:t>yordamida</a:t>
            </a:r>
            <a:r>
              <a:rPr lang="en-US" sz="3600" dirty="0" smtClean="0"/>
              <a:t> </a:t>
            </a:r>
            <a:r>
              <a:rPr lang="en-US" sz="3600" dirty="0" err="1" smtClean="0"/>
              <a:t>bir</a:t>
            </a:r>
            <a:r>
              <a:rPr lang="en-US" sz="3600" dirty="0" smtClean="0"/>
              <a:t> </a:t>
            </a:r>
            <a:r>
              <a:rPr lang="en-US" sz="3600" dirty="0" err="1" smtClean="0"/>
              <a:t>tomonga</a:t>
            </a:r>
            <a:r>
              <a:rPr lang="en-US" sz="3600" dirty="0" smtClean="0"/>
              <a:t> </a:t>
            </a:r>
            <a:r>
              <a:rPr lang="en-US" sz="3600" dirty="0" err="1" smtClean="0"/>
              <a:t>qaratib</a:t>
            </a:r>
            <a:r>
              <a:rPr lang="en-US" sz="3600" dirty="0" smtClean="0"/>
              <a:t> </a:t>
            </a:r>
            <a:r>
              <a:rPr lang="en-US" sz="3600" dirty="0" err="1" smtClean="0"/>
              <a:t>dazmollanadi</a:t>
            </a:r>
            <a:r>
              <a:rPr lang="en-US" sz="3600" dirty="0" smtClean="0"/>
              <a:t>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23804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675" y="304800"/>
            <a:ext cx="2258678" cy="2793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048000" y="513348"/>
            <a:ext cx="847023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Yelka</a:t>
            </a:r>
            <a:r>
              <a:rPr lang="en-US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qirqim</a:t>
            </a:r>
            <a:r>
              <a:rPr lang="en-US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ziylari</a:t>
            </a:r>
            <a:r>
              <a:rPr lang="en-US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bitta</a:t>
            </a:r>
            <a:r>
              <a:rPr lang="en-US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qilib</a:t>
            </a:r>
            <a:r>
              <a:rPr lang="en-US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maxsus</a:t>
            </a:r>
            <a:r>
              <a:rPr lang="en-US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mashinada</a:t>
            </a:r>
            <a:r>
              <a:rPr lang="en-US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5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yo’rmalanadi</a:t>
            </a:r>
            <a:r>
              <a:rPr lang="en-US" sz="5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5400" dirty="0"/>
          </a:p>
        </p:txBody>
      </p:sp>
      <p:pic>
        <p:nvPicPr>
          <p:cNvPr id="6" name="Рисунок 5" descr="100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6675" y="3320716"/>
            <a:ext cx="2534651" cy="2675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791326" y="3441680"/>
            <a:ext cx="94006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/>
              <a:t>Bir</a:t>
            </a:r>
            <a:r>
              <a:rPr lang="en-US" sz="3200" dirty="0" smtClean="0"/>
              <a:t> </a:t>
            </a:r>
            <a:r>
              <a:rPr lang="en-US" sz="3200" dirty="0" err="1" smtClean="0"/>
              <a:t>xil</a:t>
            </a:r>
            <a:r>
              <a:rPr lang="en-US" sz="3200" dirty="0" smtClean="0"/>
              <a:t> </a:t>
            </a:r>
            <a:r>
              <a:rPr lang="en-US" sz="3200" dirty="0" err="1" smtClean="0"/>
              <a:t>burma</a:t>
            </a:r>
            <a:r>
              <a:rPr lang="en-US" sz="3200" dirty="0" smtClean="0"/>
              <a:t> </a:t>
            </a:r>
            <a:r>
              <a:rPr lang="en-US" sz="3200" dirty="0" err="1" smtClean="0"/>
              <a:t>hosil</a:t>
            </a:r>
            <a:r>
              <a:rPr lang="en-US" sz="3200" dirty="0" smtClean="0"/>
              <a:t> </a:t>
            </a:r>
            <a:r>
              <a:rPr lang="en-US" sz="3200" dirty="0" err="1" smtClean="0"/>
              <a:t>qilingan</a:t>
            </a:r>
            <a:r>
              <a:rPr lang="en-US" sz="3200" dirty="0" smtClean="0"/>
              <a:t> </a:t>
            </a:r>
            <a:r>
              <a:rPr lang="en-US" sz="3200" dirty="0" err="1" smtClean="0"/>
              <a:t>qo’yma</a:t>
            </a:r>
            <a:r>
              <a:rPr lang="en-US" sz="3200" dirty="0" smtClean="0"/>
              <a:t> </a:t>
            </a:r>
            <a:r>
              <a:rPr lang="en-US" sz="3200" dirty="0" err="1" smtClean="0"/>
              <a:t>burmaning</a:t>
            </a:r>
            <a:r>
              <a:rPr lang="en-US" sz="3200" dirty="0" smtClean="0"/>
              <a:t> </a:t>
            </a:r>
            <a:r>
              <a:rPr lang="en-US" sz="3200" dirty="0" err="1" smtClean="0"/>
              <a:t>uzunligi</a:t>
            </a:r>
            <a:r>
              <a:rPr lang="en-US" sz="3200" dirty="0" smtClean="0"/>
              <a:t> old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dirty="0" err="1" smtClean="0"/>
              <a:t>orqa</a:t>
            </a:r>
            <a:r>
              <a:rPr lang="en-US" sz="3200" dirty="0" smtClean="0"/>
              <a:t> </a:t>
            </a:r>
            <a:r>
              <a:rPr lang="en-US" sz="3200" dirty="0" err="1" smtClean="0"/>
              <a:t>bo’lak</a:t>
            </a:r>
            <a:r>
              <a:rPr lang="en-US" sz="3200" dirty="0" smtClean="0"/>
              <a:t> </a:t>
            </a:r>
            <a:r>
              <a:rPr lang="en-US" sz="3200" dirty="0" err="1" smtClean="0"/>
              <a:t>o’rta</a:t>
            </a:r>
            <a:r>
              <a:rPr lang="en-US" sz="3200" dirty="0" smtClean="0"/>
              <a:t> </a:t>
            </a:r>
            <a:r>
              <a:rPr lang="en-US" sz="3200" dirty="0" err="1" smtClean="0"/>
              <a:t>rel’ef</a:t>
            </a:r>
            <a:r>
              <a:rPr lang="en-US" sz="3200" dirty="0" smtClean="0"/>
              <a:t> </a:t>
            </a:r>
            <a:r>
              <a:rPr lang="en-US" sz="3200" dirty="0" err="1" smtClean="0"/>
              <a:t>qirqimi</a:t>
            </a:r>
            <a:r>
              <a:rPr lang="en-US" sz="3200" dirty="0" smtClean="0"/>
              <a:t> </a:t>
            </a:r>
            <a:r>
              <a:rPr lang="en-US" sz="3200" dirty="0" err="1" smtClean="0"/>
              <a:t>bilan</a:t>
            </a:r>
            <a:r>
              <a:rPr lang="en-US" sz="3200" dirty="0" smtClean="0"/>
              <a:t> </a:t>
            </a:r>
            <a:r>
              <a:rPr lang="en-US" sz="3200" dirty="0" err="1" smtClean="0"/>
              <a:t>teng</a:t>
            </a:r>
            <a:r>
              <a:rPr lang="en-US" sz="3200" dirty="0" smtClean="0"/>
              <a:t> </a:t>
            </a:r>
            <a:r>
              <a:rPr lang="en-US" sz="3200" dirty="0" err="1" smtClean="0"/>
              <a:t>kelishi</a:t>
            </a:r>
            <a:r>
              <a:rPr lang="en-US" sz="3200" dirty="0" smtClean="0"/>
              <a:t> </a:t>
            </a:r>
            <a:r>
              <a:rPr lang="en-US" sz="3200" dirty="0" err="1" smtClean="0"/>
              <a:t>lozim</a:t>
            </a:r>
            <a:r>
              <a:rPr lang="en-US" sz="3200" dirty="0" smtClean="0"/>
              <a:t>. </a:t>
            </a:r>
            <a:r>
              <a:rPr lang="en-US" sz="3200" dirty="0" err="1" smtClean="0"/>
              <a:t>Burmalari</a:t>
            </a:r>
            <a:r>
              <a:rPr lang="en-US" sz="3200" dirty="0" smtClean="0"/>
              <a:t> </a:t>
            </a:r>
            <a:r>
              <a:rPr lang="en-US" sz="3200" dirty="0" err="1" smtClean="0"/>
              <a:t>tekislangan</a:t>
            </a:r>
            <a:r>
              <a:rPr lang="en-US" sz="3200" dirty="0" smtClean="0"/>
              <a:t> </a:t>
            </a:r>
            <a:r>
              <a:rPr lang="en-US" sz="3200" dirty="0" err="1" smtClean="0"/>
              <a:t>qo’yma</a:t>
            </a:r>
            <a:r>
              <a:rPr lang="en-US" sz="3200" dirty="0" smtClean="0"/>
              <a:t> </a:t>
            </a:r>
            <a:r>
              <a:rPr lang="en-US" sz="3200" dirty="0" err="1" smtClean="0"/>
              <a:t>burmani</a:t>
            </a:r>
            <a:r>
              <a:rPr lang="en-US" sz="3200" dirty="0" smtClean="0"/>
              <a:t> old </a:t>
            </a:r>
            <a:r>
              <a:rPr lang="en-US" sz="3200" dirty="0" err="1" smtClean="0"/>
              <a:t>va</a:t>
            </a:r>
            <a:r>
              <a:rPr lang="en-US" sz="3200" dirty="0" smtClean="0"/>
              <a:t> </a:t>
            </a:r>
            <a:r>
              <a:rPr lang="en-US" sz="3200" dirty="0" err="1" smtClean="0"/>
              <a:t>orqa</a:t>
            </a:r>
            <a:r>
              <a:rPr lang="en-US" sz="3200" dirty="0" smtClean="0"/>
              <a:t> </a:t>
            </a:r>
            <a:r>
              <a:rPr lang="en-US" sz="3200" dirty="0" err="1" smtClean="0"/>
              <a:t>bo’lak</a:t>
            </a:r>
            <a:r>
              <a:rPr lang="en-US" sz="3200" dirty="0" smtClean="0"/>
              <a:t> </a:t>
            </a:r>
            <a:r>
              <a:rPr lang="en-US" sz="3200" dirty="0" err="1" smtClean="0"/>
              <a:t>o’rta</a:t>
            </a:r>
            <a:r>
              <a:rPr lang="en-US" sz="3200" dirty="0" smtClean="0"/>
              <a:t> </a:t>
            </a:r>
            <a:r>
              <a:rPr lang="en-US" sz="3200" dirty="0" err="1" smtClean="0"/>
              <a:t>rel’ef</a:t>
            </a:r>
            <a:r>
              <a:rPr lang="en-US" sz="3200" dirty="0" smtClean="0"/>
              <a:t> </a:t>
            </a:r>
            <a:r>
              <a:rPr lang="en-US" sz="3200" dirty="0" err="1" smtClean="0"/>
              <a:t>qirqimiga</a:t>
            </a:r>
            <a:r>
              <a:rPr lang="en-US" sz="3200" dirty="0" smtClean="0"/>
              <a:t> 0,7 </a:t>
            </a:r>
            <a:r>
              <a:rPr lang="en-US" sz="3200" dirty="0" err="1" smtClean="0"/>
              <a:t>sm</a:t>
            </a:r>
            <a:r>
              <a:rPr lang="en-US" sz="3200" dirty="0" smtClean="0"/>
              <a:t> </a:t>
            </a:r>
            <a:r>
              <a:rPr lang="en-US" sz="3200" dirty="0" err="1" smtClean="0"/>
              <a:t>chok</a:t>
            </a:r>
            <a:r>
              <a:rPr lang="en-US" sz="3200" dirty="0" smtClean="0"/>
              <a:t> </a:t>
            </a:r>
            <a:r>
              <a:rPr lang="en-US" sz="3200" dirty="0" err="1" smtClean="0"/>
              <a:t>bilan</a:t>
            </a:r>
            <a:r>
              <a:rPr lang="en-US" sz="3200" dirty="0" smtClean="0"/>
              <a:t> </a:t>
            </a:r>
            <a:r>
              <a:rPr lang="en-US" sz="3200" dirty="0" err="1" smtClean="0"/>
              <a:t>qo’yib</a:t>
            </a:r>
            <a:r>
              <a:rPr lang="en-US" sz="3200" dirty="0" smtClean="0"/>
              <a:t> </a:t>
            </a:r>
            <a:r>
              <a:rPr lang="en-US" sz="3200" dirty="0" err="1" smtClean="0"/>
              <a:t>tikiladi</a:t>
            </a:r>
            <a:r>
              <a:rPr lang="en-US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02895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380" y="266383"/>
            <a:ext cx="3641558" cy="5678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13221" y="1213009"/>
            <a:ext cx="83418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 err="1" smtClean="0"/>
              <a:t>Ko’ylakni</a:t>
            </a:r>
            <a:r>
              <a:rPr lang="en-US" sz="4800" dirty="0" smtClean="0"/>
              <a:t> </a:t>
            </a:r>
            <a:r>
              <a:rPr lang="en-US" sz="4800" dirty="0" err="1" smtClean="0"/>
              <a:t>tikish</a:t>
            </a:r>
            <a:r>
              <a:rPr lang="en-US" sz="4800" dirty="0" smtClean="0"/>
              <a:t> </a:t>
            </a:r>
            <a:r>
              <a:rPr lang="en-US" sz="4800" dirty="0" err="1" smtClean="0"/>
              <a:t>vaqtida</a:t>
            </a:r>
            <a:r>
              <a:rPr lang="en-US" sz="4800" dirty="0" smtClean="0"/>
              <a:t> </a:t>
            </a:r>
            <a:r>
              <a:rPr lang="en-US" sz="4800" dirty="0" err="1" smtClean="0"/>
              <a:t>ishlatilgan</a:t>
            </a:r>
            <a:r>
              <a:rPr lang="en-US" sz="4800" dirty="0" smtClean="0"/>
              <a:t> </a:t>
            </a:r>
            <a:r>
              <a:rPr lang="en-US" sz="4800" dirty="0" err="1" smtClean="0"/>
              <a:t>qo’shimcha</a:t>
            </a:r>
            <a:r>
              <a:rPr lang="en-US" sz="4800" dirty="0" smtClean="0"/>
              <a:t> </a:t>
            </a:r>
            <a:r>
              <a:rPr lang="en-US" sz="4800" dirty="0" err="1" smtClean="0"/>
              <a:t>ko’klash</a:t>
            </a:r>
            <a:r>
              <a:rPr lang="en-US" sz="4800" dirty="0" smtClean="0"/>
              <a:t> </a:t>
            </a:r>
            <a:r>
              <a:rPr lang="en-US" sz="4800" dirty="0" err="1" smtClean="0"/>
              <a:t>iplardan</a:t>
            </a:r>
            <a:r>
              <a:rPr lang="en-US" sz="4800" dirty="0" smtClean="0"/>
              <a:t>, </a:t>
            </a:r>
            <a:r>
              <a:rPr lang="en-US" sz="4800" dirty="0" err="1" smtClean="0"/>
              <a:t>bo’rlama</a:t>
            </a:r>
            <a:r>
              <a:rPr lang="en-US" sz="4800" dirty="0" smtClean="0"/>
              <a:t> </a:t>
            </a:r>
            <a:r>
              <a:rPr lang="en-US" sz="4800" dirty="0" err="1" smtClean="0"/>
              <a:t>izlardan</a:t>
            </a:r>
            <a:r>
              <a:rPr lang="en-US" sz="4800" dirty="0" smtClean="0"/>
              <a:t> </a:t>
            </a:r>
            <a:r>
              <a:rPr lang="en-US" sz="4800" dirty="0" err="1" smtClean="0"/>
              <a:t>tozalanadi</a:t>
            </a:r>
            <a:r>
              <a:rPr lang="en-US" sz="4800" dirty="0" smtClean="0"/>
              <a:t>. 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581243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E-MaxUser\Desktop\kelin liboslari\55555\images (55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432" y="0"/>
            <a:ext cx="6529135" cy="67216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75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E-MaxUser\Desktop\kelin liboslari\55555\images (56)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9453" y="320843"/>
            <a:ext cx="6352673" cy="63847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5332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1937" y="160422"/>
            <a:ext cx="6160167" cy="6497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01377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100</Words>
  <Application>Microsoft Office PowerPoint</Application>
  <PresentationFormat>Широкоэкранный</PresentationFormat>
  <Paragraphs>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4</cp:revision>
  <dcterms:created xsi:type="dcterms:W3CDTF">2022-01-22T09:47:51Z</dcterms:created>
  <dcterms:modified xsi:type="dcterms:W3CDTF">2022-02-28T05:34:25Z</dcterms:modified>
</cp:coreProperties>
</file>