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838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2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0183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391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257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04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933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0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44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71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537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16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7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28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43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28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D2098-B778-44FB-B016-9F4958AB836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1D60CC-E919-41CE-B0C1-41B011ED5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80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5029" y="1158241"/>
            <a:ext cx="80989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 err="1" smtClean="0"/>
              <a:t>Qiz</a:t>
            </a:r>
            <a:r>
              <a:rPr lang="en-US" sz="7200" dirty="0" smtClean="0"/>
              <a:t> </a:t>
            </a:r>
            <a:r>
              <a:rPr lang="en-US" sz="7200" dirty="0" err="1" smtClean="0"/>
              <a:t>bolalar</a:t>
            </a:r>
            <a:r>
              <a:rPr lang="en-US" sz="7200" dirty="0" smtClean="0"/>
              <a:t> </a:t>
            </a:r>
            <a:r>
              <a:rPr lang="en-US" sz="7200" dirty="0" err="1" smtClean="0"/>
              <a:t>ko‘ylagi</a:t>
            </a:r>
            <a:r>
              <a:rPr lang="en-US" sz="7200" dirty="0" smtClean="0"/>
              <a:t> </a:t>
            </a:r>
            <a:r>
              <a:rPr lang="en-US" sz="7200" dirty="0" err="1" smtClean="0"/>
              <a:t>andazalarini</a:t>
            </a:r>
            <a:r>
              <a:rPr lang="en-US" sz="7200" dirty="0" smtClean="0"/>
              <a:t> </a:t>
            </a:r>
            <a:r>
              <a:rPr lang="en-US" sz="7200" dirty="0" err="1" smtClean="0"/>
              <a:t>tayyorlash</a:t>
            </a:r>
            <a:endParaRPr lang="en-US" sz="7200" dirty="0" smtClean="0"/>
          </a:p>
          <a:p>
            <a:pPr algn="ctr"/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90990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023" y="269966"/>
            <a:ext cx="3030200" cy="532964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6469" y="269966"/>
            <a:ext cx="3126377" cy="5111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41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558" y="714104"/>
            <a:ext cx="3343836" cy="434557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400" y="1306287"/>
            <a:ext cx="2725863" cy="354438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9590" y="4989983"/>
            <a:ext cx="2859974" cy="148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61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5954" y="696686"/>
            <a:ext cx="6252755" cy="573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629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024" y="505097"/>
            <a:ext cx="4351726" cy="635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8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8802" y="505097"/>
            <a:ext cx="3615861" cy="53557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183" y="505097"/>
            <a:ext cx="3928196" cy="535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51539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5</Words>
  <Application>Microsoft Office PowerPoint</Application>
  <PresentationFormat>Широкоэкранный</PresentationFormat>
  <Paragraphs>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2022-02-28T05:49:02Z</dcterms:created>
  <dcterms:modified xsi:type="dcterms:W3CDTF">2022-02-28T05:54:05Z</dcterms:modified>
</cp:coreProperties>
</file>