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89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017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14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419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8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33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46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32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77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66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2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0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62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0ACD-F379-4C6D-AF1B-B93ED3051FF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F4D70C-5EC5-4C4B-9DCD-19D55D65C3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6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9566" y="785341"/>
            <a:ext cx="81512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Qiz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ko‘ylak</a:t>
            </a:r>
            <a:r>
              <a:rPr lang="en-US" dirty="0" smtClean="0"/>
              <a:t> </a:t>
            </a:r>
            <a:r>
              <a:rPr lang="en-US" dirty="0" err="1" smtClean="0"/>
              <a:t>andazasini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Reja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1.	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ko‘ylak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qo‘shimchalar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	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ko‘ylak</a:t>
            </a:r>
            <a:r>
              <a:rPr lang="en-US" dirty="0" smtClean="0"/>
              <a:t> </a:t>
            </a:r>
            <a:r>
              <a:rPr lang="en-US" dirty="0" err="1" smtClean="0"/>
              <a:t>asosi</a:t>
            </a:r>
            <a:r>
              <a:rPr lang="en-US" dirty="0" smtClean="0"/>
              <a:t> </a:t>
            </a:r>
            <a:r>
              <a:rPr lang="en-US" dirty="0" err="1" smtClean="0"/>
              <a:t>chizmasini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Chiroyli</a:t>
            </a:r>
            <a:r>
              <a:rPr lang="en-US" dirty="0" smtClean="0"/>
              <a:t>, </a:t>
            </a:r>
            <a:r>
              <a:rPr lang="en-US" dirty="0" err="1" smtClean="0"/>
              <a:t>qulay</a:t>
            </a:r>
            <a:r>
              <a:rPr lang="en-US" dirty="0" smtClean="0"/>
              <a:t>, </a:t>
            </a:r>
            <a:r>
              <a:rPr lang="en-US" dirty="0" err="1" smtClean="0"/>
              <a:t>sifatli</a:t>
            </a:r>
            <a:r>
              <a:rPr lang="en-US" dirty="0" smtClean="0"/>
              <a:t> </a:t>
            </a:r>
            <a:r>
              <a:rPr lang="en-US" dirty="0" err="1" smtClean="0"/>
              <a:t>tikilgan</a:t>
            </a:r>
            <a:r>
              <a:rPr lang="en-US" dirty="0" smtClean="0"/>
              <a:t> </a:t>
            </a:r>
            <a:r>
              <a:rPr lang="en-US" dirty="0" err="1" smtClean="0"/>
              <a:t>uy</a:t>
            </a:r>
            <a:r>
              <a:rPr lang="en-US" dirty="0" smtClean="0"/>
              <a:t> </a:t>
            </a:r>
            <a:r>
              <a:rPr lang="en-US" dirty="0" err="1" smtClean="0"/>
              <a:t>kiyimi</a:t>
            </a:r>
            <a:r>
              <a:rPr lang="en-US" dirty="0" smtClean="0"/>
              <a:t> </a:t>
            </a:r>
            <a:r>
              <a:rPr lang="en-US" dirty="0" err="1" smtClean="0"/>
              <a:t>kishining</a:t>
            </a:r>
            <a:r>
              <a:rPr lang="en-US" dirty="0" smtClean="0"/>
              <a:t> </a:t>
            </a:r>
            <a:r>
              <a:rPr lang="en-US" dirty="0" err="1" smtClean="0"/>
              <a:t>kayfiyatini</a:t>
            </a:r>
            <a:r>
              <a:rPr lang="en-US" dirty="0" smtClean="0"/>
              <a:t> </a:t>
            </a:r>
            <a:r>
              <a:rPr lang="en-US" dirty="0" err="1" smtClean="0"/>
              <a:t>ko‘taradi</a:t>
            </a:r>
            <a:r>
              <a:rPr lang="en-US" dirty="0" smtClean="0"/>
              <a:t>, </a:t>
            </a:r>
            <a:r>
              <a:rPr lang="en-US" dirty="0" err="1" smtClean="0"/>
              <a:t>uy</a:t>
            </a:r>
            <a:r>
              <a:rPr lang="en-US" dirty="0" smtClean="0"/>
              <a:t> </a:t>
            </a:r>
            <a:r>
              <a:rPr lang="en-US" dirty="0" err="1" smtClean="0"/>
              <a:t>ishlarini</a:t>
            </a:r>
            <a:r>
              <a:rPr lang="en-US" dirty="0" smtClean="0"/>
              <a:t> </a:t>
            </a:r>
            <a:r>
              <a:rPr lang="en-US" dirty="0" err="1" smtClean="0"/>
              <a:t>yuritishga</a:t>
            </a:r>
            <a:r>
              <a:rPr lang="en-US" dirty="0" smtClean="0"/>
              <a:t> </a:t>
            </a:r>
            <a:r>
              <a:rPr lang="en-US" dirty="0" err="1" smtClean="0"/>
              <a:t>qulay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 </a:t>
            </a:r>
            <a:r>
              <a:rPr lang="en-US" dirty="0" err="1" smtClean="0"/>
              <a:t>Uy</a:t>
            </a:r>
            <a:r>
              <a:rPr lang="en-US" dirty="0" smtClean="0"/>
              <a:t> </a:t>
            </a:r>
            <a:r>
              <a:rPr lang="en-US" dirty="0" err="1" smtClean="0"/>
              <a:t>kiyimi</a:t>
            </a:r>
            <a:r>
              <a:rPr lang="en-US" dirty="0" smtClean="0"/>
              <a:t> ham </a:t>
            </a:r>
            <a:r>
              <a:rPr lang="en-US" dirty="0" err="1" smtClean="0"/>
              <a:t>moda</a:t>
            </a:r>
            <a:r>
              <a:rPr lang="en-US" dirty="0" smtClean="0"/>
              <a:t> </a:t>
            </a:r>
            <a:r>
              <a:rPr lang="en-US" dirty="0" err="1" smtClean="0"/>
              <a:t>ta’sirida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kiyimning</a:t>
            </a:r>
            <a:r>
              <a:rPr lang="en-US" dirty="0" smtClean="0"/>
              <a:t> </a:t>
            </a:r>
            <a:r>
              <a:rPr lang="en-US" dirty="0" err="1" smtClean="0"/>
              <a:t>aynan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vaqtga</a:t>
            </a:r>
            <a:r>
              <a:rPr lang="en-US" dirty="0" smtClean="0"/>
              <a:t> </a:t>
            </a:r>
            <a:r>
              <a:rPr lang="en-US" dirty="0" err="1" smtClean="0"/>
              <a:t>urf</a:t>
            </a:r>
            <a:r>
              <a:rPr lang="en-US" dirty="0" smtClean="0"/>
              <a:t> </a:t>
            </a:r>
            <a:r>
              <a:rPr lang="en-US" dirty="0" err="1" smtClean="0"/>
              <a:t>bo‘lgan</a:t>
            </a:r>
            <a:r>
              <a:rPr lang="en-US" dirty="0" smtClean="0"/>
              <a:t> </a:t>
            </a:r>
            <a:r>
              <a:rPr lang="en-US" dirty="0" err="1" smtClean="0"/>
              <a:t>bichimi</a:t>
            </a:r>
            <a:r>
              <a:rPr lang="en-US" dirty="0" smtClean="0"/>
              <a:t> </a:t>
            </a:r>
            <a:r>
              <a:rPr lang="en-US" dirty="0" err="1" smtClean="0"/>
              <a:t>uzunligi</a:t>
            </a:r>
            <a:r>
              <a:rPr lang="en-US" dirty="0" smtClean="0"/>
              <a:t> </a:t>
            </a:r>
            <a:r>
              <a:rPr lang="en-US" dirty="0" err="1" smtClean="0"/>
              <a:t>xillari</a:t>
            </a:r>
            <a:r>
              <a:rPr lang="en-US" dirty="0" smtClean="0"/>
              <a:t> </a:t>
            </a:r>
            <a:r>
              <a:rPr lang="en-US" dirty="0" err="1" smtClean="0"/>
              <a:t>unga</a:t>
            </a:r>
            <a:r>
              <a:rPr lang="en-US" dirty="0" smtClean="0"/>
              <a:t> ham </a:t>
            </a:r>
            <a:r>
              <a:rPr lang="en-US" dirty="0" err="1" smtClean="0"/>
              <a:t>aks</a:t>
            </a:r>
            <a:r>
              <a:rPr lang="en-US" dirty="0" smtClean="0"/>
              <a:t> </a:t>
            </a:r>
            <a:r>
              <a:rPr lang="en-US" dirty="0" err="1" smtClean="0"/>
              <a:t>etadi</a:t>
            </a:r>
            <a:r>
              <a:rPr lang="en-US" dirty="0" smtClean="0"/>
              <a:t>. 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kiyimga</a:t>
            </a:r>
            <a:r>
              <a:rPr lang="en-US" dirty="0" smtClean="0"/>
              <a:t> 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ko‘ylaklar</a:t>
            </a:r>
            <a:r>
              <a:rPr lang="en-US" dirty="0" smtClean="0"/>
              <a:t>, </a:t>
            </a:r>
            <a:r>
              <a:rPr lang="en-US" dirty="0" err="1" smtClean="0"/>
              <a:t>pijamalar</a:t>
            </a:r>
            <a:r>
              <a:rPr lang="en-US" dirty="0" smtClean="0"/>
              <a:t> </a:t>
            </a:r>
            <a:r>
              <a:rPr lang="en-US" dirty="0" err="1" smtClean="0"/>
              <a:t>kiradi</a:t>
            </a:r>
            <a:r>
              <a:rPr lang="en-US" dirty="0" smtClean="0"/>
              <a:t>. </a:t>
            </a:r>
            <a:r>
              <a:rPr lang="en-US" dirty="0" err="1" smtClean="0"/>
              <a:t>Harir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rangli</a:t>
            </a:r>
            <a:r>
              <a:rPr lang="en-US" dirty="0" smtClean="0"/>
              <a:t>, </a:t>
            </a:r>
            <a:r>
              <a:rPr lang="en-US" dirty="0" err="1" smtClean="0"/>
              <a:t>yumshoq</a:t>
            </a:r>
            <a:r>
              <a:rPr lang="en-US" dirty="0" smtClean="0"/>
              <a:t> </a:t>
            </a:r>
            <a:r>
              <a:rPr lang="en-US" dirty="0" err="1" smtClean="0"/>
              <a:t>gazlamalar</a:t>
            </a:r>
            <a:r>
              <a:rPr lang="en-US" dirty="0" smtClean="0"/>
              <a:t> </a:t>
            </a:r>
            <a:r>
              <a:rPr lang="en-US" dirty="0" err="1" smtClean="0"/>
              <a:t>turlar</a:t>
            </a:r>
            <a:r>
              <a:rPr lang="en-US" dirty="0" smtClean="0"/>
              <a:t>, </a:t>
            </a:r>
            <a:r>
              <a:rPr lang="en-US" dirty="0" err="1" smtClean="0"/>
              <a:t>kashtalar</a:t>
            </a:r>
            <a:r>
              <a:rPr lang="en-US" dirty="0" smtClean="0"/>
              <a:t>, </a:t>
            </a:r>
            <a:r>
              <a:rPr lang="en-US" dirty="0" err="1" smtClean="0"/>
              <a:t>quyma</a:t>
            </a:r>
            <a:r>
              <a:rPr lang="en-US" dirty="0" smtClean="0"/>
              <a:t> </a:t>
            </a:r>
            <a:r>
              <a:rPr lang="en-US" dirty="0" err="1" smtClean="0"/>
              <a:t>burmalar</a:t>
            </a:r>
            <a:r>
              <a:rPr lang="en-US" dirty="0" smtClean="0"/>
              <a:t> </a:t>
            </a:r>
            <a:r>
              <a:rPr lang="en-US" dirty="0" err="1" smtClean="0"/>
              <a:t>ayol</a:t>
            </a:r>
            <a:r>
              <a:rPr lang="en-US" dirty="0" smtClean="0"/>
              <a:t> </a:t>
            </a:r>
            <a:r>
              <a:rPr lang="en-US" dirty="0" err="1" smtClean="0"/>
              <a:t>kishi</a:t>
            </a:r>
            <a:r>
              <a:rPr lang="en-US" dirty="0" smtClean="0"/>
              <a:t> </a:t>
            </a:r>
            <a:r>
              <a:rPr lang="en-US" dirty="0" err="1" smtClean="0"/>
              <a:t>qiyofasiga</a:t>
            </a:r>
            <a:r>
              <a:rPr lang="en-US" dirty="0" smtClean="0"/>
              <a:t> </a:t>
            </a:r>
            <a:r>
              <a:rPr lang="en-US" dirty="0" err="1" smtClean="0"/>
              <a:t>noziklik</a:t>
            </a:r>
            <a:r>
              <a:rPr lang="en-US" dirty="0" smtClean="0"/>
              <a:t>, </a:t>
            </a:r>
            <a:r>
              <a:rPr lang="en-US" dirty="0" err="1" smtClean="0"/>
              <a:t>tiniqlik</a:t>
            </a:r>
            <a:r>
              <a:rPr lang="en-US" dirty="0" smtClean="0"/>
              <a:t> </a:t>
            </a:r>
            <a:r>
              <a:rPr lang="en-US" dirty="0" err="1" smtClean="0"/>
              <a:t>baxsh</a:t>
            </a:r>
            <a:r>
              <a:rPr lang="en-US" dirty="0" smtClean="0"/>
              <a:t> </a:t>
            </a:r>
            <a:r>
              <a:rPr lang="en-US" dirty="0" err="1" smtClean="0"/>
              <a:t>etadi</a:t>
            </a:r>
            <a:r>
              <a:rPr lang="en-US" dirty="0" smtClean="0"/>
              <a:t>. </a:t>
            </a:r>
            <a:r>
              <a:rPr lang="en-US" dirty="0" err="1" smtClean="0"/>
              <a:t>Rasmda</a:t>
            </a:r>
            <a:r>
              <a:rPr lang="en-US" dirty="0" smtClean="0"/>
              <a:t> </a:t>
            </a:r>
            <a:r>
              <a:rPr lang="en-US" dirty="0" err="1" smtClean="0"/>
              <a:t>qiz</a:t>
            </a:r>
            <a:r>
              <a:rPr lang="en-US" dirty="0" smtClean="0"/>
              <a:t> </a:t>
            </a:r>
            <a:r>
              <a:rPr lang="en-US" dirty="0" err="1" smtClean="0"/>
              <a:t>bolalarning</a:t>
            </a:r>
            <a:r>
              <a:rPr lang="en-US" dirty="0" smtClean="0"/>
              <a:t> 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ko‘ylagi</a:t>
            </a:r>
            <a:r>
              <a:rPr lang="en-US" dirty="0" smtClean="0"/>
              <a:t> </a:t>
            </a:r>
            <a:r>
              <a:rPr lang="en-US" dirty="0" err="1" smtClean="0"/>
              <a:t>chizmasining</a:t>
            </a:r>
            <a:r>
              <a:rPr lang="en-US" dirty="0" smtClean="0"/>
              <a:t> </a:t>
            </a:r>
            <a:r>
              <a:rPr lang="en-US" dirty="0" err="1" smtClean="0"/>
              <a:t>asosi</a:t>
            </a:r>
            <a:r>
              <a:rPr lang="en-US" dirty="0" smtClean="0"/>
              <a:t> </a:t>
            </a:r>
            <a:r>
              <a:rPr lang="en-US" dirty="0" err="1" smtClean="0"/>
              <a:t>tasvirlangan</a:t>
            </a:r>
            <a:r>
              <a:rPr lang="en-US" dirty="0" smtClean="0"/>
              <a:t>. Bu </a:t>
            </a:r>
            <a:r>
              <a:rPr lang="en-US" dirty="0" err="1" smtClean="0"/>
              <a:t>chizmani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 smtClean="0"/>
              <a:t>o‘lchamlar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: Sb, </a:t>
            </a:r>
            <a:r>
              <a:rPr lang="en-US" dirty="0" err="1" smtClean="0"/>
              <a:t>CkII</a:t>
            </a:r>
            <a:r>
              <a:rPr lang="en-US" dirty="0" smtClean="0"/>
              <a:t>, </a:t>
            </a:r>
            <a:r>
              <a:rPr lang="en-US" dirty="0" err="1" smtClean="0"/>
              <a:t>Dor.b</a:t>
            </a:r>
            <a:r>
              <a:rPr lang="en-US" dirty="0" smtClean="0"/>
              <a:t>., </a:t>
            </a:r>
            <a:r>
              <a:rPr lang="en-US" dirty="0" err="1" smtClean="0"/>
              <a:t>Dk</a:t>
            </a:r>
            <a:r>
              <a:rPr lang="en-US" dirty="0" smtClean="0"/>
              <a:t>, </a:t>
            </a:r>
            <a:r>
              <a:rPr lang="en-US" dirty="0" err="1" smtClean="0"/>
              <a:t>Dyuu</a:t>
            </a:r>
            <a:r>
              <a:rPr lang="en-US" dirty="0" smtClean="0"/>
              <a:t> </a:t>
            </a:r>
            <a:r>
              <a:rPr lang="en-US" dirty="0" err="1" smtClean="0"/>
              <a:t>Oel</a:t>
            </a:r>
            <a:r>
              <a:rPr lang="en-US" dirty="0" smtClean="0"/>
              <a:t>, Sk. </a:t>
            </a:r>
            <a:r>
              <a:rPr lang="en-US" dirty="0" err="1" smtClean="0"/>
              <a:t>Tungi</a:t>
            </a:r>
            <a:r>
              <a:rPr lang="en-US" dirty="0" smtClean="0"/>
              <a:t> </a:t>
            </a:r>
            <a:r>
              <a:rPr lang="en-US" dirty="0" err="1" smtClean="0"/>
              <a:t>ko‘ylak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 smtClean="0"/>
              <a:t>qo‘shimchalar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: </a:t>
            </a:r>
            <a:r>
              <a:rPr lang="en-US" dirty="0" err="1" smtClean="0"/>
              <a:t>Pk</a:t>
            </a:r>
            <a:r>
              <a:rPr lang="en-US" dirty="0" smtClean="0"/>
              <a:t>=6–8 </a:t>
            </a:r>
            <a:r>
              <a:rPr lang="en-US" dirty="0" err="1" smtClean="0"/>
              <a:t>sm</a:t>
            </a:r>
            <a:r>
              <a:rPr lang="en-US" dirty="0" smtClean="0"/>
              <a:t>; </a:t>
            </a:r>
            <a:r>
              <a:rPr lang="en-US" dirty="0" err="1" smtClean="0"/>
              <a:t>Pel</a:t>
            </a:r>
            <a:r>
              <a:rPr lang="en-US" dirty="0" smtClean="0"/>
              <a:t> (</a:t>
            </a:r>
            <a:r>
              <a:rPr lang="en-US" dirty="0" err="1" smtClean="0"/>
              <a:t>qo‘shimcha</a:t>
            </a:r>
            <a:r>
              <a:rPr lang="en-US" dirty="0" smtClean="0"/>
              <a:t>) = 5–7 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4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257" y="365759"/>
            <a:ext cx="5743427" cy="596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63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7017" y="341711"/>
            <a:ext cx="946621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Tungi</a:t>
            </a:r>
            <a:r>
              <a:rPr lang="en-US" sz="1400" dirty="0" smtClean="0"/>
              <a:t> </a:t>
            </a:r>
            <a:r>
              <a:rPr lang="en-US" sz="1400" dirty="0" err="1" smtClean="0"/>
              <a:t>ko‘ylak</a:t>
            </a:r>
            <a:r>
              <a:rPr lang="en-US" sz="1400" dirty="0" smtClean="0"/>
              <a:t> </a:t>
            </a:r>
            <a:r>
              <a:rPr lang="en-US" sz="1400" dirty="0" err="1" smtClean="0"/>
              <a:t>asosiy</a:t>
            </a:r>
            <a:r>
              <a:rPr lang="en-US" sz="1400" dirty="0" smtClean="0"/>
              <a:t> </a:t>
            </a:r>
            <a:r>
              <a:rPr lang="en-US" sz="1400" dirty="0" err="1" smtClean="0"/>
              <a:t>chizmasini</a:t>
            </a:r>
            <a:r>
              <a:rPr lang="en-US" sz="1400" dirty="0" smtClean="0"/>
              <a:t> </a:t>
            </a:r>
            <a:r>
              <a:rPr lang="en-US" sz="1400" dirty="0" err="1" smtClean="0"/>
              <a:t>chizish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1. </a:t>
            </a:r>
            <a:r>
              <a:rPr lang="en-US" sz="1400" dirty="0" err="1" smtClean="0"/>
              <a:t>Aoa</a:t>
            </a:r>
            <a:r>
              <a:rPr lang="en-US" sz="1400" dirty="0" smtClean="0"/>
              <a:t> = Sk11:2 + Pk:2 (</a:t>
            </a:r>
            <a:r>
              <a:rPr lang="en-US" sz="1400" dirty="0" err="1" smtClean="0"/>
              <a:t>kiyim</a:t>
            </a:r>
            <a:r>
              <a:rPr lang="en-US" sz="1400" dirty="0" smtClean="0"/>
              <a:t> </a:t>
            </a:r>
            <a:r>
              <a:rPr lang="en-US" sz="1400" dirty="0" err="1" smtClean="0"/>
              <a:t>kengligi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2 . </a:t>
            </a:r>
            <a:r>
              <a:rPr lang="en-US" sz="1400" dirty="0" err="1" smtClean="0"/>
              <a:t>AoT</a:t>
            </a:r>
            <a:r>
              <a:rPr lang="en-US" sz="1400" dirty="0" smtClean="0"/>
              <a:t> = </a:t>
            </a:r>
            <a:r>
              <a:rPr lang="en-US" sz="1400" dirty="0" err="1" smtClean="0"/>
              <a:t>Dor.bl</a:t>
            </a:r>
            <a:r>
              <a:rPr lang="en-US" sz="1400" dirty="0" smtClean="0"/>
              <a:t>. (bel </a:t>
            </a:r>
            <a:r>
              <a:rPr lang="en-US" sz="1400" dirty="0" err="1" smtClean="0"/>
              <a:t>uzunligi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3. TN=</a:t>
            </a:r>
            <a:r>
              <a:rPr lang="en-US" sz="1400" dirty="0" err="1" smtClean="0"/>
              <a:t>Dyu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4. </a:t>
            </a:r>
            <a:r>
              <a:rPr lang="en-US" sz="1400" dirty="0" err="1" smtClean="0"/>
              <a:t>Ikki</a:t>
            </a:r>
            <a:r>
              <a:rPr lang="en-US" sz="1400" dirty="0" smtClean="0"/>
              <a:t> </a:t>
            </a:r>
            <a:r>
              <a:rPr lang="en-US" sz="1400" dirty="0" err="1" smtClean="0"/>
              <a:t>tomoniga</a:t>
            </a:r>
            <a:r>
              <a:rPr lang="en-US" sz="1400" dirty="0" smtClean="0"/>
              <a:t> </a:t>
            </a:r>
            <a:r>
              <a:rPr lang="en-US" sz="1400" dirty="0" err="1" smtClean="0"/>
              <a:t>to‘g‘ri</a:t>
            </a:r>
            <a:r>
              <a:rPr lang="en-US" sz="1400" dirty="0" smtClean="0"/>
              <a:t> </a:t>
            </a:r>
            <a:r>
              <a:rPr lang="en-US" sz="1400" dirty="0" err="1" smtClean="0"/>
              <a:t>to‘rtburchak</a:t>
            </a:r>
            <a:r>
              <a:rPr lang="en-US" sz="1400" dirty="0" smtClean="0"/>
              <a:t> </a:t>
            </a:r>
            <a:r>
              <a:rPr lang="en-US" sz="1400" dirty="0" err="1" smtClean="0"/>
              <a:t>chiziladi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5. </a:t>
            </a:r>
            <a:r>
              <a:rPr lang="en-US" sz="1400" dirty="0" err="1" smtClean="0"/>
              <a:t>AoA</a:t>
            </a:r>
            <a:r>
              <a:rPr lang="en-US" sz="1400" dirty="0" smtClean="0"/>
              <a:t> = Sb:3 + 1 (</a:t>
            </a:r>
            <a:r>
              <a:rPr lang="en-US" sz="1400" dirty="0" err="1" smtClean="0"/>
              <a:t>yoqa</a:t>
            </a:r>
            <a:r>
              <a:rPr lang="en-US" sz="1400" dirty="0" smtClean="0"/>
              <a:t> </a:t>
            </a:r>
            <a:r>
              <a:rPr lang="en-US" sz="1400" dirty="0" err="1" smtClean="0"/>
              <a:t>o‘miz</a:t>
            </a:r>
            <a:r>
              <a:rPr lang="en-US" sz="1400" dirty="0" smtClean="0"/>
              <a:t> </a:t>
            </a:r>
            <a:r>
              <a:rPr lang="en-US" sz="1400" dirty="0" err="1" smtClean="0"/>
              <a:t>kengligi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6 . AoA1 = AoA:3 (ort </a:t>
            </a:r>
            <a:r>
              <a:rPr lang="en-US" sz="1400" dirty="0" err="1" smtClean="0"/>
              <a:t>bo‘lak</a:t>
            </a:r>
            <a:r>
              <a:rPr lang="en-US" sz="1400" dirty="0" smtClean="0"/>
              <a:t> </a:t>
            </a:r>
            <a:r>
              <a:rPr lang="en-US" sz="1400" dirty="0" err="1" smtClean="0"/>
              <a:t>yoqa</a:t>
            </a:r>
            <a:r>
              <a:rPr lang="en-US" sz="1400" dirty="0" smtClean="0"/>
              <a:t> </a:t>
            </a:r>
            <a:r>
              <a:rPr lang="en-US" sz="1400" dirty="0" err="1" smtClean="0"/>
              <a:t>o‘miz</a:t>
            </a:r>
            <a:r>
              <a:rPr lang="en-US" sz="1400" dirty="0" smtClean="0"/>
              <a:t> </a:t>
            </a:r>
            <a:r>
              <a:rPr lang="en-US" sz="1400" dirty="0" err="1" smtClean="0"/>
              <a:t>chuqurligi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7. A o A5 = Sb:3 + 2 (old </a:t>
            </a:r>
            <a:r>
              <a:rPr lang="en-US" sz="1400" dirty="0" err="1" smtClean="0"/>
              <a:t>bo‘lak</a:t>
            </a:r>
            <a:r>
              <a:rPr lang="en-US" sz="1400" dirty="0" smtClean="0"/>
              <a:t> </a:t>
            </a:r>
            <a:r>
              <a:rPr lang="en-US" sz="1400" dirty="0" err="1" smtClean="0"/>
              <a:t>yoqa</a:t>
            </a:r>
            <a:r>
              <a:rPr lang="en-US" sz="1400" dirty="0" smtClean="0"/>
              <a:t> </a:t>
            </a:r>
            <a:r>
              <a:rPr lang="en-US" sz="1400" dirty="0" err="1" smtClean="0"/>
              <a:t>o‘miz</a:t>
            </a:r>
            <a:r>
              <a:rPr lang="en-US" sz="1400" dirty="0" smtClean="0"/>
              <a:t> </a:t>
            </a:r>
            <a:r>
              <a:rPr lang="en-US" sz="1400" dirty="0" err="1" smtClean="0"/>
              <a:t>chuqurligi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8. </a:t>
            </a:r>
            <a:r>
              <a:rPr lang="en-US" sz="1400" dirty="0" err="1" smtClean="0"/>
              <a:t>Ravon</a:t>
            </a:r>
            <a:r>
              <a:rPr lang="en-US" sz="1400" dirty="0" smtClean="0"/>
              <a:t> </a:t>
            </a:r>
            <a:r>
              <a:rPr lang="en-US" sz="1400" dirty="0" err="1" smtClean="0"/>
              <a:t>chiziqlar</a:t>
            </a:r>
            <a:r>
              <a:rPr lang="en-US" sz="1400" dirty="0" smtClean="0"/>
              <a:t> </a:t>
            </a:r>
            <a:r>
              <a:rPr lang="en-US" sz="1400" dirty="0" err="1" smtClean="0"/>
              <a:t>bilan</a:t>
            </a:r>
            <a:r>
              <a:rPr lang="en-US" sz="1400" dirty="0" smtClean="0"/>
              <a:t> </a:t>
            </a:r>
            <a:r>
              <a:rPr lang="en-US" sz="1400" dirty="0" err="1" smtClean="0"/>
              <a:t>yoqa</a:t>
            </a:r>
            <a:r>
              <a:rPr lang="en-US" sz="1400" dirty="0" smtClean="0"/>
              <a:t> </a:t>
            </a:r>
            <a:r>
              <a:rPr lang="en-US" sz="1400" dirty="0" err="1" smtClean="0"/>
              <a:t>o‘mizining</a:t>
            </a:r>
            <a:r>
              <a:rPr lang="en-US" sz="1400" dirty="0" smtClean="0"/>
              <a:t> </a:t>
            </a:r>
            <a:r>
              <a:rPr lang="en-US" sz="1400" dirty="0" err="1" smtClean="0"/>
              <a:t>shakli</a:t>
            </a:r>
            <a:r>
              <a:rPr lang="en-US" sz="1400" dirty="0" smtClean="0"/>
              <a:t> </a:t>
            </a:r>
            <a:r>
              <a:rPr lang="en-US" sz="1400" dirty="0" err="1" smtClean="0"/>
              <a:t>chizib</a:t>
            </a:r>
            <a:r>
              <a:rPr lang="en-US" sz="1400" dirty="0" smtClean="0"/>
              <a:t> </a:t>
            </a:r>
            <a:r>
              <a:rPr lang="en-US" sz="1400" dirty="0" err="1" smtClean="0"/>
              <a:t>olinadi</a:t>
            </a:r>
            <a:r>
              <a:rPr lang="en-US" sz="1400" dirty="0" smtClean="0"/>
              <a:t>: ort </a:t>
            </a:r>
            <a:r>
              <a:rPr lang="en-US" sz="1400" dirty="0" err="1" smtClean="0"/>
              <a:t>bo‘lak</a:t>
            </a:r>
            <a:r>
              <a:rPr lang="en-US" sz="1400" dirty="0" smtClean="0"/>
              <a:t> </a:t>
            </a:r>
            <a:r>
              <a:rPr lang="en-US" sz="1400" dirty="0" err="1" smtClean="0"/>
              <a:t>uchun</a:t>
            </a:r>
            <a:r>
              <a:rPr lang="en-US" sz="1400" dirty="0" smtClean="0"/>
              <a:t> AA1, old </a:t>
            </a:r>
            <a:r>
              <a:rPr lang="en-US" sz="1400" dirty="0" err="1" smtClean="0"/>
              <a:t>bo‘lak</a:t>
            </a:r>
            <a:r>
              <a:rPr lang="en-US" sz="1400" dirty="0" smtClean="0"/>
              <a:t> </a:t>
            </a:r>
            <a:r>
              <a:rPr lang="en-US" sz="1400" dirty="0" err="1" smtClean="0"/>
              <a:t>uchun</a:t>
            </a:r>
            <a:r>
              <a:rPr lang="en-US" sz="1400" dirty="0" smtClean="0"/>
              <a:t> AA5;</a:t>
            </a:r>
          </a:p>
          <a:p>
            <a:r>
              <a:rPr lang="en-US" sz="1400" dirty="0" smtClean="0"/>
              <a:t>9. </a:t>
            </a:r>
            <a:r>
              <a:rPr lang="en-US" sz="1400" dirty="0" err="1" smtClean="0"/>
              <a:t>aG</a:t>
            </a:r>
            <a:r>
              <a:rPr lang="en-US" sz="1400" dirty="0" smtClean="0"/>
              <a:t>=Oe:2+Pel (</a:t>
            </a:r>
            <a:r>
              <a:rPr lang="en-US" sz="1400" dirty="0" err="1" smtClean="0"/>
              <a:t>yeng</a:t>
            </a:r>
            <a:r>
              <a:rPr lang="en-US" sz="1400" dirty="0" smtClean="0"/>
              <a:t> </a:t>
            </a:r>
            <a:r>
              <a:rPr lang="en-US" sz="1400" dirty="0" err="1" smtClean="0"/>
              <a:t>o‘miz</a:t>
            </a:r>
            <a:r>
              <a:rPr lang="en-US" sz="1400" dirty="0" smtClean="0"/>
              <a:t> </a:t>
            </a:r>
            <a:r>
              <a:rPr lang="en-US" sz="1400" dirty="0" err="1" smtClean="0"/>
              <a:t>chuqurligi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10. aa1 = GG = 5–6 (</a:t>
            </a:r>
            <a:r>
              <a:rPr lang="en-US" sz="1400" dirty="0" err="1" smtClean="0"/>
              <a:t>yeng</a:t>
            </a:r>
            <a:r>
              <a:rPr lang="en-US" sz="1400" dirty="0" smtClean="0"/>
              <a:t> </a:t>
            </a:r>
            <a:r>
              <a:rPr lang="en-US" sz="1400" dirty="0" err="1" smtClean="0"/>
              <a:t>uzunligi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11. GG 2 = GG1;</a:t>
            </a:r>
          </a:p>
          <a:p>
            <a:r>
              <a:rPr lang="en-US" sz="1400" dirty="0" smtClean="0"/>
              <a:t>12. G1Gz = G1G2 : 2;</a:t>
            </a:r>
          </a:p>
          <a:p>
            <a:r>
              <a:rPr lang="en-US" sz="1400" dirty="0" smtClean="0"/>
              <a:t>13. GzG4 = 1,5 </a:t>
            </a:r>
            <a:r>
              <a:rPr lang="en-US" sz="1400" dirty="0" err="1" smtClean="0"/>
              <a:t>sm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14. N1N 2 = 10 –12 </a:t>
            </a:r>
            <a:r>
              <a:rPr lang="en-US" sz="1400" dirty="0" err="1" smtClean="0"/>
              <a:t>sm</a:t>
            </a:r>
            <a:r>
              <a:rPr lang="en-US" sz="1400" dirty="0" smtClean="0"/>
              <a:t> (</a:t>
            </a:r>
            <a:r>
              <a:rPr lang="en-US" sz="1400" dirty="0" err="1" smtClean="0"/>
              <a:t>kiyimning</a:t>
            </a:r>
            <a:r>
              <a:rPr lang="en-US" sz="1400" dirty="0" smtClean="0"/>
              <a:t> </a:t>
            </a:r>
            <a:r>
              <a:rPr lang="en-US" sz="1400" dirty="0" err="1" smtClean="0"/>
              <a:t>etak</a:t>
            </a:r>
            <a:r>
              <a:rPr lang="en-US" sz="1400" dirty="0" smtClean="0"/>
              <a:t> </a:t>
            </a:r>
            <a:r>
              <a:rPr lang="en-US" sz="1400" dirty="0" err="1" smtClean="0"/>
              <a:t>tomonga</a:t>
            </a:r>
            <a:r>
              <a:rPr lang="en-US" sz="1400" dirty="0" smtClean="0"/>
              <a:t> </a:t>
            </a:r>
            <a:r>
              <a:rPr lang="en-US" sz="1400" dirty="0" err="1" smtClean="0"/>
              <a:t>kengaya</a:t>
            </a:r>
            <a:r>
              <a:rPr lang="en-US" sz="1400" dirty="0" smtClean="0"/>
              <a:t> </a:t>
            </a:r>
            <a:r>
              <a:rPr lang="en-US" sz="1400" dirty="0" err="1" smtClean="0"/>
              <a:t>borishi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15. N 2 N 3 = 1 ,5 – 2 </a:t>
            </a:r>
            <a:r>
              <a:rPr lang="en-US" sz="1400" dirty="0" err="1" smtClean="0"/>
              <a:t>sm</a:t>
            </a:r>
            <a:r>
              <a:rPr lang="en-US" sz="1400" dirty="0" smtClean="0"/>
              <a:t> (yon </a:t>
            </a:r>
            <a:r>
              <a:rPr lang="en-US" sz="1400" dirty="0" err="1" smtClean="0"/>
              <a:t>chokning</a:t>
            </a:r>
            <a:r>
              <a:rPr lang="en-US" sz="1400" dirty="0" smtClean="0"/>
              <a:t> past </a:t>
            </a:r>
            <a:r>
              <a:rPr lang="en-US" sz="1400" dirty="0" err="1" smtClean="0"/>
              <a:t>tomondagi</a:t>
            </a:r>
            <a:r>
              <a:rPr lang="en-US" sz="1400" dirty="0" smtClean="0"/>
              <a:t> </a:t>
            </a:r>
            <a:r>
              <a:rPr lang="en-US" sz="1400" dirty="0" err="1" smtClean="0"/>
              <a:t>holati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16. G1, G 4 , G2, </a:t>
            </a:r>
            <a:r>
              <a:rPr lang="en-US" sz="1400" dirty="0" err="1" smtClean="0"/>
              <a:t>Gz</a:t>
            </a:r>
            <a:r>
              <a:rPr lang="en-US" sz="1400" dirty="0" smtClean="0"/>
              <a:t> </a:t>
            </a:r>
            <a:r>
              <a:rPr lang="en-US" sz="1400" dirty="0" err="1" smtClean="0"/>
              <a:t>nuqtalar</a:t>
            </a:r>
            <a:r>
              <a:rPr lang="en-US" sz="1400" dirty="0" smtClean="0"/>
              <a:t> </a:t>
            </a:r>
            <a:r>
              <a:rPr lang="en-US" sz="1400" dirty="0" err="1" smtClean="0"/>
              <a:t>orqali</a:t>
            </a:r>
            <a:r>
              <a:rPr lang="en-US" sz="1400" dirty="0" smtClean="0"/>
              <a:t> yon </a:t>
            </a:r>
            <a:r>
              <a:rPr lang="en-US" sz="1400" dirty="0" err="1" smtClean="0"/>
              <a:t>qirqim</a:t>
            </a:r>
            <a:r>
              <a:rPr lang="en-US" sz="1400" dirty="0" smtClean="0"/>
              <a:t> </a:t>
            </a:r>
            <a:r>
              <a:rPr lang="en-US" sz="1400" dirty="0" err="1" smtClean="0"/>
              <a:t>shaklini</a:t>
            </a:r>
            <a:r>
              <a:rPr lang="en-US" sz="1400" dirty="0" smtClean="0"/>
              <a:t> </a:t>
            </a:r>
            <a:r>
              <a:rPr lang="en-US" sz="1400" dirty="0" err="1" smtClean="0"/>
              <a:t>chiziladi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17. </a:t>
            </a:r>
            <a:r>
              <a:rPr lang="en-US" sz="1400" dirty="0" err="1" smtClean="0"/>
              <a:t>Kiyim</a:t>
            </a:r>
            <a:r>
              <a:rPr lang="en-US" sz="1400" dirty="0" smtClean="0"/>
              <a:t> </a:t>
            </a:r>
            <a:r>
              <a:rPr lang="en-US" sz="1400" dirty="0" err="1" smtClean="0"/>
              <a:t>etagi</a:t>
            </a:r>
            <a:r>
              <a:rPr lang="en-US" sz="1400" dirty="0" smtClean="0"/>
              <a:t> </a:t>
            </a:r>
            <a:r>
              <a:rPr lang="en-US" sz="1400" dirty="0" err="1" smtClean="0"/>
              <a:t>ravon</a:t>
            </a:r>
            <a:r>
              <a:rPr lang="en-US" sz="1400" dirty="0" smtClean="0"/>
              <a:t> </a:t>
            </a:r>
            <a:r>
              <a:rPr lang="en-US" sz="1400" dirty="0" err="1" smtClean="0"/>
              <a:t>chiziq</a:t>
            </a:r>
            <a:r>
              <a:rPr lang="en-US" sz="1400" dirty="0" smtClean="0"/>
              <a:t> </a:t>
            </a:r>
            <a:r>
              <a:rPr lang="en-US" sz="1400" dirty="0" err="1" smtClean="0"/>
              <a:t>bilan</a:t>
            </a:r>
            <a:r>
              <a:rPr lang="en-US" sz="1400" dirty="0" smtClean="0"/>
              <a:t> </a:t>
            </a:r>
            <a:r>
              <a:rPr lang="en-US" sz="1400" dirty="0" err="1" smtClean="0"/>
              <a:t>chiziladi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18. T </a:t>
            </a:r>
            <a:r>
              <a:rPr lang="en-US" sz="1400" dirty="0" err="1" smtClean="0"/>
              <a:t>nuqtadan</a:t>
            </a:r>
            <a:r>
              <a:rPr lang="en-US" sz="1400" dirty="0" smtClean="0"/>
              <a:t> </a:t>
            </a:r>
            <a:r>
              <a:rPr lang="en-US" sz="1400" dirty="0" err="1" smtClean="0"/>
              <a:t>o‘ngga</a:t>
            </a:r>
            <a:r>
              <a:rPr lang="en-US" sz="1400" dirty="0" smtClean="0"/>
              <a:t> </a:t>
            </a:r>
            <a:r>
              <a:rPr lang="en-US" sz="1400" dirty="0" err="1" smtClean="0"/>
              <a:t>gorizontal</a:t>
            </a:r>
            <a:r>
              <a:rPr lang="en-US" sz="1400" dirty="0" smtClean="0"/>
              <a:t> </a:t>
            </a:r>
            <a:r>
              <a:rPr lang="en-US" sz="1400" dirty="0" err="1" smtClean="0"/>
              <a:t>chiziq</a:t>
            </a:r>
            <a:r>
              <a:rPr lang="en-US" sz="1400" dirty="0" smtClean="0"/>
              <a:t> </a:t>
            </a:r>
            <a:r>
              <a:rPr lang="en-US" sz="1400" dirty="0" err="1" smtClean="0"/>
              <a:t>o‘tkazib</a:t>
            </a:r>
            <a:r>
              <a:rPr lang="en-US" sz="1400" dirty="0" smtClean="0"/>
              <a:t>, </a:t>
            </a:r>
            <a:r>
              <a:rPr lang="en-US" sz="1400" dirty="0" err="1" smtClean="0"/>
              <a:t>chiziqlar</a:t>
            </a:r>
            <a:r>
              <a:rPr lang="en-US" sz="1400" dirty="0" smtClean="0"/>
              <a:t> </a:t>
            </a:r>
            <a:r>
              <a:rPr lang="en-US" sz="1400" dirty="0" err="1" smtClean="0"/>
              <a:t>kesishgan</a:t>
            </a:r>
            <a:r>
              <a:rPr lang="en-US" sz="1400" dirty="0" smtClean="0"/>
              <a:t> </a:t>
            </a:r>
            <a:r>
              <a:rPr lang="en-US" sz="1400" dirty="0" err="1" smtClean="0"/>
              <a:t>joyga</a:t>
            </a:r>
            <a:r>
              <a:rPr lang="en-US" sz="1400" dirty="0" smtClean="0"/>
              <a:t> T1 </a:t>
            </a:r>
            <a:r>
              <a:rPr lang="en-US" sz="1400" dirty="0" err="1" smtClean="0"/>
              <a:t>nuqta</a:t>
            </a:r>
            <a:r>
              <a:rPr lang="en-US" sz="1400" dirty="0" smtClean="0"/>
              <a:t> </a:t>
            </a:r>
            <a:r>
              <a:rPr lang="en-US" sz="1400" dirty="0" err="1" smtClean="0"/>
              <a:t>qo‘yiladi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19. T 1T2 = 1,5–2 sm.</a:t>
            </a:r>
          </a:p>
          <a:p>
            <a:r>
              <a:rPr lang="en-US" sz="1400" dirty="0" smtClean="0"/>
              <a:t>20. </a:t>
            </a:r>
            <a:r>
              <a:rPr lang="en-US" sz="1400" dirty="0" err="1" smtClean="0"/>
              <a:t>Etak</a:t>
            </a:r>
            <a:r>
              <a:rPr lang="en-US" sz="1400" dirty="0" smtClean="0"/>
              <a:t> </a:t>
            </a:r>
            <a:r>
              <a:rPr lang="en-US" sz="1400" dirty="0" err="1" smtClean="0"/>
              <a:t>chizig‘iga</a:t>
            </a:r>
            <a:r>
              <a:rPr lang="en-US" sz="1400" dirty="0" smtClean="0"/>
              <a:t> parallel </a:t>
            </a:r>
            <a:r>
              <a:rPr lang="en-US" sz="1400" dirty="0" err="1" smtClean="0"/>
              <a:t>qilib</a:t>
            </a:r>
            <a:r>
              <a:rPr lang="en-US" sz="1400" dirty="0" smtClean="0"/>
              <a:t> bel </a:t>
            </a:r>
            <a:r>
              <a:rPr lang="en-US" sz="1400" dirty="0" err="1" smtClean="0"/>
              <a:t>chizig‘i</a:t>
            </a:r>
            <a:r>
              <a:rPr lang="en-US" sz="1400" dirty="0" smtClean="0"/>
              <a:t> </a:t>
            </a:r>
            <a:r>
              <a:rPr lang="en-US" sz="1400" dirty="0" err="1" smtClean="0"/>
              <a:t>chiziladi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	</a:t>
            </a:r>
          </a:p>
          <a:p>
            <a:r>
              <a:rPr lang="en-US" sz="1400" dirty="0" err="1" smtClean="0"/>
              <a:t>Nazorat</a:t>
            </a:r>
            <a:r>
              <a:rPr lang="en-US" sz="1400" dirty="0" smtClean="0"/>
              <a:t> </a:t>
            </a:r>
            <a:r>
              <a:rPr lang="en-US" sz="1400" dirty="0" err="1" smtClean="0"/>
              <a:t>uchun</a:t>
            </a:r>
            <a:r>
              <a:rPr lang="en-US" sz="1400" dirty="0" smtClean="0"/>
              <a:t> </a:t>
            </a:r>
            <a:r>
              <a:rPr lang="en-US" sz="1400" dirty="0" err="1" smtClean="0"/>
              <a:t>savollar</a:t>
            </a:r>
            <a:r>
              <a:rPr lang="en-US" sz="1400" dirty="0" smtClean="0"/>
              <a:t>:</a:t>
            </a:r>
          </a:p>
          <a:p>
            <a:endParaRPr lang="en-US" sz="1400" dirty="0" smtClean="0"/>
          </a:p>
          <a:p>
            <a:r>
              <a:rPr lang="en-US" sz="1400" dirty="0" smtClean="0"/>
              <a:t>1.	</a:t>
            </a:r>
            <a:r>
              <a:rPr lang="en-US" sz="1400" dirty="0" err="1" smtClean="0"/>
              <a:t>Uy</a:t>
            </a:r>
            <a:r>
              <a:rPr lang="en-US" sz="1400" dirty="0" smtClean="0"/>
              <a:t> </a:t>
            </a:r>
            <a:r>
              <a:rPr lang="en-US" sz="1400" dirty="0" err="1" smtClean="0"/>
              <a:t>kiyimi</a:t>
            </a:r>
            <a:r>
              <a:rPr lang="en-US" sz="1400" dirty="0" smtClean="0"/>
              <a:t> </a:t>
            </a:r>
            <a:r>
              <a:rPr lang="en-US" sz="1400" dirty="0" err="1" smtClean="0"/>
              <a:t>qanday</a:t>
            </a:r>
            <a:r>
              <a:rPr lang="en-US" sz="1400" dirty="0" smtClean="0"/>
              <a:t> </a:t>
            </a:r>
            <a:r>
              <a:rPr lang="en-US" sz="1400" dirty="0" err="1" smtClean="0"/>
              <a:t>bo‘lishi</a:t>
            </a:r>
            <a:r>
              <a:rPr lang="en-US" sz="1400" dirty="0" smtClean="0"/>
              <a:t> </a:t>
            </a:r>
            <a:r>
              <a:rPr lang="en-US" sz="1400" dirty="0" err="1" smtClean="0"/>
              <a:t>kerak</a:t>
            </a:r>
            <a:r>
              <a:rPr lang="en-US" sz="1400" dirty="0" smtClean="0"/>
              <a:t>?</a:t>
            </a:r>
          </a:p>
          <a:p>
            <a:r>
              <a:rPr lang="en-US" sz="1400" dirty="0" smtClean="0"/>
              <a:t>2.	</a:t>
            </a:r>
            <a:r>
              <a:rPr lang="en-US" sz="1400" dirty="0" err="1" smtClean="0"/>
              <a:t>Tungi</a:t>
            </a:r>
            <a:r>
              <a:rPr lang="en-US" sz="1400" dirty="0" smtClean="0"/>
              <a:t> </a:t>
            </a:r>
            <a:r>
              <a:rPr lang="en-US" sz="1400" dirty="0" err="1" smtClean="0"/>
              <a:t>ko‘ylak</a:t>
            </a:r>
            <a:r>
              <a:rPr lang="en-US" sz="1400" dirty="0" smtClean="0"/>
              <a:t> </a:t>
            </a:r>
            <a:r>
              <a:rPr lang="en-US" sz="1400" dirty="0" err="1" smtClean="0"/>
              <a:t>asosiy</a:t>
            </a:r>
            <a:r>
              <a:rPr lang="en-US" sz="1400" dirty="0" smtClean="0"/>
              <a:t> </a:t>
            </a:r>
            <a:r>
              <a:rPr lang="en-US" sz="1400" dirty="0" err="1" smtClean="0"/>
              <a:t>o‘lchamlarini</a:t>
            </a:r>
            <a:r>
              <a:rPr lang="en-US" sz="1400" dirty="0" smtClean="0"/>
              <a:t> </a:t>
            </a:r>
            <a:r>
              <a:rPr lang="en-US" sz="1400" dirty="0" err="1" smtClean="0"/>
              <a:t>ayting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7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-633650"/>
            <a:ext cx="6096000" cy="81253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Qiz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ko‘ylagini</a:t>
            </a:r>
            <a:r>
              <a:rPr lang="en-US" dirty="0" smtClean="0"/>
              <a:t> </a:t>
            </a:r>
            <a:r>
              <a:rPr lang="en-US" dirty="0" err="1" smtClean="0"/>
              <a:t>loyihalash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o‘lcham</a:t>
            </a:r>
            <a:r>
              <a:rPr lang="en-US" dirty="0" smtClean="0"/>
              <a:t> </a:t>
            </a:r>
            <a:r>
              <a:rPr lang="en-US" dirty="0" err="1" smtClean="0"/>
              <a:t>qiymatlarini</a:t>
            </a:r>
            <a:r>
              <a:rPr lang="en-US" dirty="0" smtClean="0"/>
              <a:t> </a:t>
            </a:r>
            <a:r>
              <a:rPr lang="en-US" dirty="0" err="1" smtClean="0"/>
              <a:t>hisoblash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Reja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1.	</a:t>
            </a:r>
            <a:r>
              <a:rPr lang="en-US" dirty="0" err="1" smtClean="0"/>
              <a:t>Ko‘ylakni</a:t>
            </a:r>
            <a:r>
              <a:rPr lang="en-US" dirty="0" smtClean="0"/>
              <a:t> </a:t>
            </a:r>
            <a:r>
              <a:rPr lang="en-US" dirty="0" err="1" smtClean="0"/>
              <a:t>loyihalash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kerakli</a:t>
            </a:r>
            <a:r>
              <a:rPr lang="en-US" dirty="0" smtClean="0"/>
              <a:t> </a:t>
            </a:r>
            <a:r>
              <a:rPr lang="en-US" dirty="0" err="1" smtClean="0"/>
              <a:t>o‘lchovlar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	</a:t>
            </a:r>
            <a:r>
              <a:rPr lang="en-US" dirty="0" err="1" smtClean="0"/>
              <a:t>Qo‘shimchalar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3.	</a:t>
            </a:r>
            <a:r>
              <a:rPr lang="en-US" dirty="0" err="1" smtClean="0"/>
              <a:t>Ko‘ylagining</a:t>
            </a:r>
            <a:r>
              <a:rPr lang="en-US" dirty="0" smtClean="0"/>
              <a:t> </a:t>
            </a:r>
            <a:r>
              <a:rPr lang="en-US" dirty="0" err="1" smtClean="0"/>
              <a:t>to‘r</a:t>
            </a:r>
            <a:r>
              <a:rPr lang="en-US" dirty="0" smtClean="0"/>
              <a:t> </a:t>
            </a:r>
            <a:r>
              <a:rPr lang="en-US" dirty="0" err="1" smtClean="0"/>
              <a:t>qismini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	</a:t>
            </a:r>
            <a:r>
              <a:rPr lang="en-US" dirty="0" err="1" smtClean="0"/>
              <a:t>Ko‘ylagining</a:t>
            </a:r>
            <a:r>
              <a:rPr lang="en-US" dirty="0" smtClean="0"/>
              <a:t> ort </a:t>
            </a:r>
            <a:r>
              <a:rPr lang="en-US" dirty="0" err="1" smtClean="0"/>
              <a:t>bo‘lagini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	</a:t>
            </a:r>
            <a:r>
              <a:rPr lang="en-US" dirty="0" err="1" smtClean="0"/>
              <a:t>Ko‘ylagining</a:t>
            </a:r>
            <a:r>
              <a:rPr lang="en-US" dirty="0" smtClean="0"/>
              <a:t> old </a:t>
            </a:r>
            <a:r>
              <a:rPr lang="en-US" dirty="0" err="1" smtClean="0"/>
              <a:t>bo‘lagini</a:t>
            </a:r>
            <a:r>
              <a:rPr lang="en-US" dirty="0" smtClean="0"/>
              <a:t> </a:t>
            </a:r>
            <a:r>
              <a:rPr lang="en-US" dirty="0" err="1" smtClean="0"/>
              <a:t>chizish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Ko‘ylakni</a:t>
            </a:r>
            <a:r>
              <a:rPr lang="en-US" dirty="0" smtClean="0"/>
              <a:t> </a:t>
            </a:r>
            <a:r>
              <a:rPr lang="en-US" dirty="0" err="1" smtClean="0"/>
              <a:t>loyihalash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gavdadan</a:t>
            </a:r>
            <a:r>
              <a:rPr lang="en-US" dirty="0" smtClean="0"/>
              <a:t> </a:t>
            </a:r>
            <a:r>
              <a:rPr lang="en-US" dirty="0" err="1" smtClean="0"/>
              <a:t>olingan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 smtClean="0"/>
              <a:t>o‘lchovlar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 </a:t>
            </a:r>
            <a:r>
              <a:rPr lang="en-US" dirty="0" err="1" smtClean="0"/>
              <a:t>BnYaA</a:t>
            </a:r>
            <a:r>
              <a:rPr lang="en-US" dirty="0" smtClean="0"/>
              <a:t> = 14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KYaA</a:t>
            </a:r>
            <a:r>
              <a:rPr lang="en-US" dirty="0" smtClean="0"/>
              <a:t> = 30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yeU</a:t>
            </a:r>
            <a:r>
              <a:rPr lang="en-US" dirty="0" smtClean="0"/>
              <a:t> = 38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yelK</a:t>
            </a:r>
            <a:r>
              <a:rPr lang="en-US" dirty="0" smtClean="0"/>
              <a:t> = 85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yelA</a:t>
            </a:r>
            <a:r>
              <a:rPr lang="en-US" dirty="0" smtClean="0"/>
              <a:t> = 18 </a:t>
            </a:r>
            <a:r>
              <a:rPr lang="en-US" dirty="0" err="1" smtClean="0"/>
              <a:t>sm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OrK</a:t>
            </a:r>
            <a:r>
              <a:rPr lang="en-US" dirty="0" smtClean="0"/>
              <a:t> = 125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yeo‘Ch</a:t>
            </a:r>
            <a:r>
              <a:rPr lang="en-US" dirty="0" smtClean="0"/>
              <a:t> = 145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OlK</a:t>
            </a:r>
            <a:r>
              <a:rPr lang="en-US" dirty="0" smtClean="0"/>
              <a:t> = 11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yelQ</a:t>
            </a:r>
            <a:r>
              <a:rPr lang="en-US" dirty="0" smtClean="0"/>
              <a:t> = 20 </a:t>
            </a:r>
            <a:r>
              <a:rPr lang="en-US" dirty="0" err="1" smtClean="0"/>
              <a:t>sm</a:t>
            </a:r>
            <a:r>
              <a:rPr lang="en-US" dirty="0" smtClean="0"/>
              <a:t>, KM = 65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OrbU</a:t>
            </a:r>
            <a:r>
              <a:rPr lang="en-US" dirty="0" smtClean="0"/>
              <a:t> = 28 </a:t>
            </a:r>
            <a:r>
              <a:rPr lang="en-US" dirty="0" err="1" smtClean="0"/>
              <a:t>sm</a:t>
            </a:r>
            <a:r>
              <a:rPr lang="en-US" dirty="0" smtClean="0"/>
              <a:t>, KU = 45 </a:t>
            </a:r>
            <a:r>
              <a:rPr lang="en-US" dirty="0" err="1" smtClean="0"/>
              <a:t>sm</a:t>
            </a:r>
            <a:r>
              <a:rPr lang="en-US" dirty="0" smtClean="0"/>
              <a:t>, </a:t>
            </a:r>
            <a:r>
              <a:rPr lang="en-US" dirty="0" err="1" smtClean="0"/>
              <a:t>OlbU</a:t>
            </a:r>
            <a:r>
              <a:rPr lang="en-US" dirty="0" smtClean="0"/>
              <a:t> = 27 sm. </a:t>
            </a:r>
          </a:p>
          <a:p>
            <a:r>
              <a:rPr lang="en-US" dirty="0" err="1" smtClean="0"/>
              <a:t>Qo‘shimchalar</a:t>
            </a:r>
            <a:r>
              <a:rPr lang="en-US" dirty="0" smtClean="0"/>
              <a:t>: </a:t>
            </a:r>
          </a:p>
          <a:p>
            <a:r>
              <a:rPr lang="en-US" dirty="0" smtClean="0"/>
              <a:t>QK = 6 </a:t>
            </a:r>
            <a:r>
              <a:rPr lang="en-US" dirty="0" err="1" smtClean="0"/>
              <a:t>sm</a:t>
            </a:r>
            <a:r>
              <a:rPr lang="en-US" dirty="0" smtClean="0"/>
              <a:t>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qo‘shimcha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taqsimlanadi</a:t>
            </a:r>
            <a:r>
              <a:rPr lang="en-US" dirty="0" smtClean="0"/>
              <a:t>: </a:t>
            </a:r>
            <a:r>
              <a:rPr lang="en-US" dirty="0" err="1" smtClean="0"/>
              <a:t>QOrK</a:t>
            </a:r>
            <a:r>
              <a:rPr lang="en-US" dirty="0" smtClean="0"/>
              <a:t> = 15 </a:t>
            </a:r>
            <a:r>
              <a:rPr lang="en-US" dirty="0" err="1" smtClean="0"/>
              <a:t>sm</a:t>
            </a:r>
            <a:r>
              <a:rPr lang="en-US" dirty="0" smtClean="0"/>
              <a:t> </a:t>
            </a:r>
            <a:r>
              <a:rPr lang="en-US" dirty="0" err="1" smtClean="0"/>
              <a:t>QOlK</a:t>
            </a:r>
            <a:r>
              <a:rPr lang="en-US" dirty="0" smtClean="0"/>
              <a:t> = 1 </a:t>
            </a:r>
            <a:r>
              <a:rPr lang="en-US" dirty="0" err="1" smtClean="0"/>
              <a:t>sm</a:t>
            </a:r>
            <a:r>
              <a:rPr lang="en-US" dirty="0" smtClean="0"/>
              <a:t> </a:t>
            </a:r>
            <a:r>
              <a:rPr lang="en-US" dirty="0" err="1" smtClean="0"/>
              <a:t>Qyen</a:t>
            </a:r>
            <a:r>
              <a:rPr lang="en-US" dirty="0" smtClean="0"/>
              <a:t>. </a:t>
            </a:r>
            <a:r>
              <a:rPr lang="en-US" dirty="0" err="1" smtClean="0"/>
              <a:t>o‘mizi</a:t>
            </a:r>
            <a:r>
              <a:rPr lang="en-US" dirty="0" smtClean="0"/>
              <a:t> = 35 cm </a:t>
            </a:r>
            <a:r>
              <a:rPr lang="en-US" dirty="0" err="1" smtClean="0"/>
              <a:t>Qyeo‘Ch</a:t>
            </a:r>
            <a:r>
              <a:rPr lang="en-US" dirty="0" smtClean="0"/>
              <a:t> = 15–2 </a:t>
            </a:r>
            <a:r>
              <a:rPr lang="en-US" dirty="0" err="1" smtClean="0"/>
              <a:t>sm</a:t>
            </a:r>
            <a:r>
              <a:rPr lang="en-US" dirty="0" smtClean="0"/>
              <a:t> </a:t>
            </a:r>
            <a:r>
              <a:rPr lang="en-US" dirty="0" err="1" smtClean="0"/>
              <a:t>Qyel</a:t>
            </a:r>
            <a:r>
              <a:rPr lang="en-US" dirty="0" smtClean="0"/>
              <a:t> = 5–6 sm.</a:t>
            </a:r>
          </a:p>
          <a:p>
            <a:r>
              <a:rPr lang="en-US" dirty="0" err="1" smtClean="0"/>
              <a:t>Ko‘ylakning</a:t>
            </a:r>
            <a:r>
              <a:rPr lang="en-US" dirty="0" smtClean="0"/>
              <a:t> </a:t>
            </a:r>
            <a:r>
              <a:rPr lang="en-US" dirty="0" err="1" smtClean="0"/>
              <a:t>to‘r</a:t>
            </a:r>
            <a:r>
              <a:rPr lang="en-US" dirty="0" smtClean="0"/>
              <a:t> </a:t>
            </a:r>
            <a:r>
              <a:rPr lang="en-US" dirty="0" err="1" smtClean="0"/>
              <a:t>qismi</a:t>
            </a:r>
            <a:r>
              <a:rPr lang="en-US" dirty="0" smtClean="0"/>
              <a:t>.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To‘g‘ri</a:t>
            </a:r>
            <a:r>
              <a:rPr lang="en-US" dirty="0" smtClean="0"/>
              <a:t> </a:t>
            </a:r>
            <a:r>
              <a:rPr lang="en-US" dirty="0" err="1" smtClean="0"/>
              <a:t>burchak</a:t>
            </a:r>
            <a:r>
              <a:rPr lang="en-US" dirty="0" smtClean="0"/>
              <a:t> </a:t>
            </a:r>
            <a:r>
              <a:rPr lang="en-US" dirty="0" err="1" smtClean="0"/>
              <a:t>chizilib</a:t>
            </a:r>
            <a:r>
              <a:rPr lang="en-US" dirty="0" smtClean="0"/>
              <a:t>, </a:t>
            </a:r>
            <a:r>
              <a:rPr lang="en-US" dirty="0" err="1" smtClean="0"/>
              <a:t>burchagiga</a:t>
            </a:r>
            <a:r>
              <a:rPr lang="en-US" dirty="0" smtClean="0"/>
              <a:t> </a:t>
            </a:r>
            <a:r>
              <a:rPr lang="en-US" dirty="0" err="1" smtClean="0"/>
              <a:t>Bn</a:t>
            </a:r>
            <a:r>
              <a:rPr lang="en-US" dirty="0" smtClean="0"/>
              <a:t> </a:t>
            </a:r>
            <a:r>
              <a:rPr lang="en-US" dirty="0" err="1" smtClean="0"/>
              <a:t>nuqta</a:t>
            </a:r>
            <a:r>
              <a:rPr lang="en-US" dirty="0" smtClean="0"/>
              <a:t> </a:t>
            </a:r>
            <a:r>
              <a:rPr lang="en-US" dirty="0" err="1" smtClean="0"/>
              <a:t>qo‘yiladi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BnBl</a:t>
            </a:r>
            <a:r>
              <a:rPr lang="en-US" dirty="0" smtClean="0"/>
              <a:t> = </a:t>
            </a:r>
            <a:r>
              <a:rPr lang="en-US" dirty="0" err="1" smtClean="0"/>
              <a:t>OrbU</a:t>
            </a:r>
            <a:r>
              <a:rPr lang="en-US" dirty="0" smtClean="0"/>
              <a:t> = 28 </a:t>
            </a:r>
            <a:r>
              <a:rPr lang="en-US" dirty="0" err="1" smtClean="0"/>
              <a:t>sm</a:t>
            </a:r>
            <a:r>
              <a:rPr lang="en-US" dirty="0" smtClean="0"/>
              <a:t> (bel </a:t>
            </a:r>
            <a:r>
              <a:rPr lang="en-US" dirty="0" err="1" smtClean="0"/>
              <a:t>chizigani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).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BnK</a:t>
            </a:r>
            <a:r>
              <a:rPr lang="en-US" dirty="0" smtClean="0"/>
              <a:t> = </a:t>
            </a:r>
            <a:r>
              <a:rPr lang="en-US" dirty="0" err="1" smtClean="0"/>
              <a:t>yeo‘Ch-Qyeo‘Ch</a:t>
            </a:r>
            <a:r>
              <a:rPr lang="en-US" dirty="0" smtClean="0"/>
              <a:t> = 14,5+(1,5–2) = 16,5 (</a:t>
            </a:r>
            <a:r>
              <a:rPr lang="en-US" dirty="0" err="1" smtClean="0"/>
              <a:t>ko‘krak</a:t>
            </a:r>
            <a:r>
              <a:rPr lang="en-US" dirty="0" smtClean="0"/>
              <a:t> </a:t>
            </a:r>
            <a:r>
              <a:rPr lang="en-US" dirty="0" err="1" smtClean="0"/>
              <a:t>chizig‘ini</a:t>
            </a:r>
            <a:r>
              <a:rPr lang="en-US" dirty="0" smtClean="0"/>
              <a:t> </a:t>
            </a:r>
            <a:r>
              <a:rPr lang="en-US" dirty="0" err="1" smtClean="0"/>
              <a:t>belgilash</a:t>
            </a:r>
            <a:r>
              <a:rPr lang="en-US" dirty="0" smtClean="0"/>
              <a:t>).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BnE</a:t>
            </a:r>
            <a:r>
              <a:rPr lang="en-US" dirty="0" smtClean="0"/>
              <a:t> = KU = 45 </a:t>
            </a:r>
            <a:r>
              <a:rPr lang="en-US" dirty="0" err="1" smtClean="0"/>
              <a:t>sm</a:t>
            </a:r>
            <a:r>
              <a:rPr lang="en-US" dirty="0" smtClean="0"/>
              <a:t> (</a:t>
            </a:r>
            <a:r>
              <a:rPr lang="en-US" dirty="0" err="1" smtClean="0"/>
              <a:t>etak</a:t>
            </a:r>
            <a:r>
              <a:rPr lang="en-US" dirty="0" smtClean="0"/>
              <a:t> </a:t>
            </a:r>
            <a:r>
              <a:rPr lang="en-US" dirty="0" err="1" smtClean="0"/>
              <a:t>chizig‘ini</a:t>
            </a:r>
            <a:r>
              <a:rPr lang="en-US" dirty="0" smtClean="0"/>
              <a:t> </a:t>
            </a:r>
            <a:r>
              <a:rPr lang="en-US" dirty="0" err="1" smtClean="0"/>
              <a:t>belgilash</a:t>
            </a:r>
            <a:r>
              <a:rPr lang="en-US" dirty="0" smtClean="0"/>
              <a:t>).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Bn</a:t>
            </a:r>
            <a:r>
              <a:rPr lang="en-US" dirty="0" smtClean="0"/>
              <a:t>, K, </a:t>
            </a:r>
            <a:r>
              <a:rPr lang="en-US" dirty="0" err="1" smtClean="0"/>
              <a:t>Bl</a:t>
            </a:r>
            <a:r>
              <a:rPr lang="en-US" dirty="0" smtClean="0"/>
              <a:t>, E </a:t>
            </a:r>
            <a:r>
              <a:rPr lang="en-US" dirty="0" err="1" smtClean="0"/>
              <a:t>nuqtalardan</a:t>
            </a:r>
            <a:r>
              <a:rPr lang="en-US" dirty="0" smtClean="0"/>
              <a:t> </a:t>
            </a:r>
            <a:r>
              <a:rPr lang="en-US" dirty="0" err="1" smtClean="0"/>
              <a:t>o‘ng</a:t>
            </a:r>
            <a:r>
              <a:rPr lang="en-US" dirty="0" smtClean="0"/>
              <a:t> </a:t>
            </a:r>
            <a:r>
              <a:rPr lang="en-US" dirty="0" err="1" smtClean="0"/>
              <a:t>tomonga</a:t>
            </a:r>
            <a:r>
              <a:rPr lang="en-US" dirty="0" smtClean="0"/>
              <a:t> </a:t>
            </a:r>
            <a:r>
              <a:rPr lang="en-US" dirty="0" err="1" smtClean="0"/>
              <a:t>gorizontal</a:t>
            </a:r>
            <a:r>
              <a:rPr lang="en-US" dirty="0" smtClean="0"/>
              <a:t> </a:t>
            </a:r>
            <a:r>
              <a:rPr lang="en-US" dirty="0" err="1" smtClean="0"/>
              <a:t>chiziq</a:t>
            </a:r>
            <a:r>
              <a:rPr lang="en-US" dirty="0" smtClean="0"/>
              <a:t> </a:t>
            </a:r>
            <a:r>
              <a:rPr lang="en-US" dirty="0" err="1" smtClean="0"/>
              <a:t>o‘tkaziladi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Qiz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ko‘ylagining</a:t>
            </a:r>
            <a:r>
              <a:rPr lang="en-US" dirty="0" smtClean="0"/>
              <a:t> </a:t>
            </a:r>
            <a:r>
              <a:rPr lang="en-US" dirty="0" err="1" smtClean="0"/>
              <a:t>chizmasi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2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457" y="400594"/>
            <a:ext cx="6545094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9781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259</Words>
  <Application>Microsoft Office PowerPoint</Application>
  <PresentationFormat>Широкоэкранный</PresentationFormat>
  <Paragraphs>55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2022-02-26T08:13:02Z</dcterms:created>
  <dcterms:modified xsi:type="dcterms:W3CDTF">2022-02-26T08:16:40Z</dcterms:modified>
</cp:coreProperties>
</file>