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DFBE-DFFB-4430-96BF-73452CF2E59E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97EB-F528-4A78-94FC-C69CA5361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497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DFBE-DFFB-4430-96BF-73452CF2E59E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97EB-F528-4A78-94FC-C69CA5361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21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DFBE-DFFB-4430-96BF-73452CF2E59E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97EB-F528-4A78-94FC-C69CA5361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428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DFBE-DFFB-4430-96BF-73452CF2E59E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97EB-F528-4A78-94FC-C69CA5361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71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DFBE-DFFB-4430-96BF-73452CF2E59E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97EB-F528-4A78-94FC-C69CA5361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468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DFBE-DFFB-4430-96BF-73452CF2E59E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97EB-F528-4A78-94FC-C69CA5361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51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DFBE-DFFB-4430-96BF-73452CF2E59E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97EB-F528-4A78-94FC-C69CA5361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59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DFBE-DFFB-4430-96BF-73452CF2E59E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97EB-F528-4A78-94FC-C69CA5361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86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DFBE-DFFB-4430-96BF-73452CF2E59E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97EB-F528-4A78-94FC-C69CA5361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656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DFBE-DFFB-4430-96BF-73452CF2E59E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97EB-F528-4A78-94FC-C69CA5361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46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DFBE-DFFB-4430-96BF-73452CF2E59E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97EB-F528-4A78-94FC-C69CA5361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848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1DFBE-DFFB-4430-96BF-73452CF2E59E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297EB-F528-4A78-94FC-C69CA5361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49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29600" y="940202"/>
            <a:ext cx="3146853" cy="4976129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12-</a:t>
            </a:r>
            <a:r>
              <a:rPr lang="en-US" sz="1800" b="1" dirty="0" err="1" smtClean="0"/>
              <a:t>Mavzu</a:t>
            </a:r>
            <a:r>
              <a:rPr lang="en-US" sz="1800" b="1" dirty="0"/>
              <a:t>: </a:t>
            </a:r>
            <a:r>
              <a:rPr lang="en-US" sz="1800" b="1" dirty="0" err="1"/>
              <a:t>Manikyur</a:t>
            </a:r>
            <a:r>
              <a:rPr lang="en-US" sz="1800" b="1" dirty="0"/>
              <a:t> </a:t>
            </a:r>
            <a:r>
              <a:rPr lang="en-US" sz="1800" b="1" dirty="0" err="1"/>
              <a:t>turlari</a:t>
            </a:r>
            <a:r>
              <a:rPr lang="en-US" sz="1800" b="1" dirty="0"/>
              <a:t> </a:t>
            </a:r>
            <a:endParaRPr lang="ru-RU" sz="1800" dirty="0"/>
          </a:p>
          <a:p>
            <a:r>
              <a:rPr lang="en-US" sz="1800" b="1" dirty="0" smtClean="0"/>
              <a:t>Apparat </a:t>
            </a:r>
            <a:r>
              <a:rPr lang="en-US" sz="1800" b="1" dirty="0" err="1"/>
              <a:t>manikyuri</a:t>
            </a:r>
            <a:r>
              <a:rPr lang="en-US" sz="1800" b="1" dirty="0"/>
              <a:t>.</a:t>
            </a:r>
            <a:endParaRPr lang="ru-RU" sz="1800" dirty="0"/>
          </a:p>
          <a:p>
            <a:r>
              <a:rPr lang="en-US" sz="1800" dirty="0"/>
              <a:t> </a:t>
            </a:r>
            <a:endParaRPr lang="ru-RU" sz="1800" dirty="0"/>
          </a:p>
          <a:p>
            <a:r>
              <a:rPr lang="en-US" sz="1800" dirty="0"/>
              <a:t>Apparat </a:t>
            </a:r>
            <a:r>
              <a:rPr lang="en-US" sz="1800" dirty="0" err="1"/>
              <a:t>manikyuri</a:t>
            </a:r>
            <a:r>
              <a:rPr lang="en-US" sz="1800" dirty="0"/>
              <a:t> – </a:t>
            </a:r>
            <a:r>
              <a:rPr lang="en-US" sz="1800" dirty="0" err="1"/>
              <a:t>bu</a:t>
            </a:r>
            <a:r>
              <a:rPr lang="en-US" sz="1800" dirty="0"/>
              <a:t> </a:t>
            </a:r>
            <a:r>
              <a:rPr lang="en-US" sz="1800" dirty="0" err="1"/>
              <a:t>kutikulani</a:t>
            </a:r>
            <a:r>
              <a:rPr lang="en-US" sz="1800" dirty="0"/>
              <a:t> </a:t>
            </a:r>
            <a:r>
              <a:rPr lang="en-US" sz="1800" dirty="0" err="1"/>
              <a:t>o‘lik</a:t>
            </a:r>
            <a:r>
              <a:rPr lang="en-US" sz="1800" dirty="0"/>
              <a:t> </a:t>
            </a:r>
            <a:r>
              <a:rPr lang="en-US" sz="1800" dirty="0" err="1"/>
              <a:t>hujayralardan</a:t>
            </a:r>
            <a:r>
              <a:rPr lang="en-US" sz="1800" dirty="0"/>
              <a:t> </a:t>
            </a:r>
            <a:r>
              <a:rPr lang="en-US" sz="1800" dirty="0" err="1"/>
              <a:t>ozod</a:t>
            </a:r>
            <a:r>
              <a:rPr lang="en-US" sz="1800" dirty="0"/>
              <a:t> </a:t>
            </a:r>
            <a:r>
              <a:rPr lang="en-US" sz="1800" dirty="0" err="1"/>
              <a:t>qiladigan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kutikulaning</a:t>
            </a:r>
            <a:r>
              <a:rPr lang="en-US" sz="1800" dirty="0"/>
              <a:t> </a:t>
            </a:r>
            <a:r>
              <a:rPr lang="en-US" sz="1800" dirty="0" err="1"/>
              <a:t>o‘zini</a:t>
            </a:r>
            <a:r>
              <a:rPr lang="en-US" sz="1800" dirty="0"/>
              <a:t> </a:t>
            </a:r>
            <a:r>
              <a:rPr lang="en-US" sz="1800" dirty="0" err="1"/>
              <a:t>saqlab</a:t>
            </a:r>
            <a:r>
              <a:rPr lang="en-US" sz="1800" dirty="0"/>
              <a:t> </a:t>
            </a:r>
            <a:r>
              <a:rPr lang="en-US" sz="1800" dirty="0" err="1"/>
              <a:t>qoladigan</a:t>
            </a:r>
            <a:r>
              <a:rPr lang="en-US" sz="1800" dirty="0"/>
              <a:t> (</a:t>
            </a:r>
            <a:r>
              <a:rPr lang="en-US" sz="1800" dirty="0" err="1"/>
              <a:t>yevropa</a:t>
            </a:r>
            <a:r>
              <a:rPr lang="en-US" sz="1800" dirty="0"/>
              <a:t>) </a:t>
            </a:r>
            <a:r>
              <a:rPr lang="en-US" sz="1800" dirty="0" err="1"/>
              <a:t>manikyuraning</a:t>
            </a:r>
            <a:r>
              <a:rPr lang="en-US" sz="1800" dirty="0"/>
              <a:t> </a:t>
            </a:r>
            <a:r>
              <a:rPr lang="en-US" sz="1800" dirty="0" err="1"/>
              <a:t>bir</a:t>
            </a:r>
            <a:r>
              <a:rPr lang="en-US" sz="1800" dirty="0"/>
              <a:t> </a:t>
            </a:r>
            <a:r>
              <a:rPr lang="en-US" sz="1800" dirty="0" err="1"/>
              <a:t>turi</a:t>
            </a:r>
            <a:r>
              <a:rPr lang="en-US" sz="1800" dirty="0"/>
              <a:t>. </a:t>
            </a:r>
            <a:r>
              <a:rPr lang="en-US" sz="1800" dirty="0" err="1"/>
              <a:t>Manikyur</a:t>
            </a:r>
            <a:r>
              <a:rPr lang="en-US" sz="1800" dirty="0"/>
              <a:t>, </a:t>
            </a:r>
            <a:r>
              <a:rPr lang="en-US" sz="1800" dirty="0" err="1"/>
              <a:t>asbobning</a:t>
            </a:r>
            <a:r>
              <a:rPr lang="en-US" sz="1800" dirty="0"/>
              <a:t> </a:t>
            </a:r>
            <a:r>
              <a:rPr lang="en-US" sz="1800" dirty="0" err="1"/>
              <a:t>uch</a:t>
            </a:r>
            <a:r>
              <a:rPr lang="en-US" sz="1800" dirty="0"/>
              <a:t> </a:t>
            </a:r>
            <a:r>
              <a:rPr lang="en-US" sz="1800" dirty="0" err="1"/>
              <a:t>qismida</a:t>
            </a:r>
            <a:r>
              <a:rPr lang="en-US" sz="1800" dirty="0"/>
              <a:t> </a:t>
            </a:r>
            <a:r>
              <a:rPr lang="en-US" sz="1800" dirty="0" err="1"/>
              <a:t>tez</a:t>
            </a:r>
            <a:r>
              <a:rPr lang="en-US" sz="1800" dirty="0"/>
              <a:t> </a:t>
            </a:r>
            <a:r>
              <a:rPr lang="en-US" sz="1800" dirty="0" err="1"/>
              <a:t>aylanadigan</a:t>
            </a:r>
            <a:r>
              <a:rPr lang="en-US" sz="1800" dirty="0"/>
              <a:t>, </a:t>
            </a:r>
            <a:r>
              <a:rPr lang="en-US" sz="1800" dirty="0" err="1"/>
              <a:t>almashtiriladigan</a:t>
            </a:r>
            <a:r>
              <a:rPr lang="en-US" sz="1800" dirty="0"/>
              <a:t>, </a:t>
            </a:r>
            <a:r>
              <a:rPr lang="en-US" sz="1800" dirty="0" err="1"/>
              <a:t>silliqlash</a:t>
            </a:r>
            <a:r>
              <a:rPr lang="en-US" sz="1800" dirty="0"/>
              <a:t> </a:t>
            </a:r>
            <a:r>
              <a:rPr lang="en-US" sz="1800" dirty="0" err="1"/>
              <a:t>uchlari</a:t>
            </a:r>
            <a:r>
              <a:rPr lang="en-US" sz="1800" dirty="0"/>
              <a:t> </a:t>
            </a:r>
            <a:r>
              <a:rPr lang="en-US" sz="1800" dirty="0" err="1"/>
              <a:t>bo‘lgan</a:t>
            </a:r>
            <a:r>
              <a:rPr lang="en-US" sz="1800" dirty="0"/>
              <a:t> </a:t>
            </a:r>
            <a:r>
              <a:rPr lang="en-US" sz="1800" dirty="0" err="1"/>
              <a:t>asbob</a:t>
            </a:r>
            <a:r>
              <a:rPr lang="en-US" sz="1800" dirty="0"/>
              <a:t> </a:t>
            </a:r>
            <a:r>
              <a:rPr lang="en-US" sz="1800" dirty="0" err="1"/>
              <a:t>yordamida</a:t>
            </a:r>
            <a:r>
              <a:rPr lang="en-US" sz="1800" dirty="0"/>
              <a:t> </a:t>
            </a:r>
            <a:r>
              <a:rPr lang="en-US" sz="1800" dirty="0" err="1"/>
              <a:t>amalga</a:t>
            </a:r>
            <a:r>
              <a:rPr lang="en-US" sz="1800" dirty="0"/>
              <a:t> </a:t>
            </a:r>
            <a:r>
              <a:rPr lang="en-US" sz="1800" dirty="0" err="1"/>
              <a:t>oshiriladi</a:t>
            </a:r>
            <a:r>
              <a:rPr lang="en-US" sz="1800" dirty="0"/>
              <a:t>.</a:t>
            </a:r>
            <a:br>
              <a:rPr lang="en-US" sz="1800" dirty="0"/>
            </a:br>
            <a:endParaRPr lang="ru-RU" sz="1800" dirty="0"/>
          </a:p>
        </p:txBody>
      </p:sp>
      <p:pic>
        <p:nvPicPr>
          <p:cNvPr id="1026" name="Picture 2" descr="https://i1.wp.com/imanicure.ru/wp-content/uploads/2015/10/vidy-manikjur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83" y="808892"/>
            <a:ext cx="7187982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280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982463" y="1013254"/>
            <a:ext cx="3212757" cy="4730578"/>
          </a:xfrm>
        </p:spPr>
        <p:txBody>
          <a:bodyPr>
            <a:normAutofit/>
          </a:bodyPr>
          <a:lstStyle/>
          <a:p>
            <a:r>
              <a:rPr lang="en-US" sz="1800" b="1" dirty="0" err="1"/>
              <a:t>O‘tkir</a:t>
            </a:r>
            <a:r>
              <a:rPr lang="en-US" sz="1800" b="1" dirty="0"/>
              <a:t> </a:t>
            </a:r>
            <a:r>
              <a:rPr lang="en-US" sz="1800" b="1" dirty="0" err="1"/>
              <a:t>tig‘li</a:t>
            </a:r>
            <a:r>
              <a:rPr lang="en-US" sz="1800" b="1" dirty="0"/>
              <a:t> </a:t>
            </a:r>
            <a:r>
              <a:rPr lang="en-US" sz="1800" b="1" dirty="0" err="1"/>
              <a:t>asboblar</a:t>
            </a:r>
            <a:r>
              <a:rPr lang="en-US" sz="1800" b="1" dirty="0"/>
              <a:t> </a:t>
            </a:r>
            <a:r>
              <a:rPr lang="en-US" sz="1800" b="1" dirty="0" err="1"/>
              <a:t>yordamida</a:t>
            </a:r>
            <a:r>
              <a:rPr lang="en-US" sz="1800" b="1" dirty="0"/>
              <a:t> </a:t>
            </a:r>
            <a:r>
              <a:rPr lang="en-US" sz="1800" b="1" dirty="0" err="1"/>
              <a:t>bajariladigan</a:t>
            </a:r>
            <a:r>
              <a:rPr lang="en-US" sz="1800" b="1" dirty="0"/>
              <a:t> </a:t>
            </a:r>
            <a:r>
              <a:rPr lang="en-US" sz="1800" b="1" dirty="0" err="1"/>
              <a:t>manikyur</a:t>
            </a:r>
            <a:r>
              <a:rPr lang="en-US" sz="1800" b="1" dirty="0"/>
              <a:t>.</a:t>
            </a:r>
            <a:endParaRPr lang="ru-RU" sz="1800" dirty="0"/>
          </a:p>
          <a:p>
            <a:r>
              <a:rPr lang="en-US" sz="1800" dirty="0"/>
              <a:t> </a:t>
            </a:r>
            <a:endParaRPr lang="ru-RU" sz="1800" dirty="0"/>
          </a:p>
          <a:p>
            <a:r>
              <a:rPr lang="en-US" sz="1800" dirty="0" err="1"/>
              <a:t>Ushbu</a:t>
            </a:r>
            <a:r>
              <a:rPr lang="en-US" sz="1800" dirty="0"/>
              <a:t> </a:t>
            </a:r>
            <a:r>
              <a:rPr lang="en-US" sz="1800" dirty="0" err="1"/>
              <a:t>manikyur</a:t>
            </a:r>
            <a:r>
              <a:rPr lang="en-US" sz="1800" dirty="0"/>
              <a:t> </a:t>
            </a:r>
            <a:r>
              <a:rPr lang="en-US" sz="1800" dirty="0" err="1"/>
              <a:t>ishonchsizligi</a:t>
            </a:r>
            <a:r>
              <a:rPr lang="en-US" sz="1800" dirty="0"/>
              <a:t> </a:t>
            </a:r>
            <a:r>
              <a:rPr lang="en-US" sz="1800" dirty="0" err="1"/>
              <a:t>tufayli</a:t>
            </a:r>
            <a:r>
              <a:rPr lang="en-US" sz="1800" dirty="0"/>
              <a:t> </a:t>
            </a:r>
            <a:r>
              <a:rPr lang="en-US" sz="1800" dirty="0" err="1"/>
              <a:t>ko‘plab</a:t>
            </a:r>
            <a:r>
              <a:rPr lang="en-US" sz="1800" dirty="0"/>
              <a:t> </a:t>
            </a:r>
            <a:r>
              <a:rPr lang="en-US" sz="1800" dirty="0" err="1"/>
              <a:t>mamlakatlarda</a:t>
            </a:r>
            <a:r>
              <a:rPr lang="en-US" sz="1800" dirty="0"/>
              <a:t> </a:t>
            </a:r>
            <a:r>
              <a:rPr lang="en-US" sz="1800" dirty="0" err="1"/>
              <a:t>taqiqlangan</a:t>
            </a:r>
            <a:r>
              <a:rPr lang="en-US" sz="1800" dirty="0"/>
              <a:t>. </a:t>
            </a:r>
            <a:r>
              <a:rPr lang="en-US" sz="1800" dirty="0" err="1"/>
              <a:t>Amaliyot</a:t>
            </a:r>
            <a:r>
              <a:rPr lang="en-US" sz="1800" dirty="0"/>
              <a:t> </a:t>
            </a:r>
            <a:r>
              <a:rPr lang="en-US" sz="1800" dirty="0" err="1"/>
              <a:t>davomida</a:t>
            </a:r>
            <a:r>
              <a:rPr lang="en-US" sz="1800" dirty="0"/>
              <a:t> </a:t>
            </a:r>
            <a:r>
              <a:rPr lang="en-US" sz="1800" dirty="0" err="1"/>
              <a:t>kutikulaga</a:t>
            </a:r>
            <a:r>
              <a:rPr lang="en-US" sz="1800" dirty="0"/>
              <a:t> </a:t>
            </a:r>
            <a:r>
              <a:rPr lang="en-US" sz="1800" dirty="0" err="1"/>
              <a:t>shikast</a:t>
            </a:r>
            <a:r>
              <a:rPr lang="en-US" sz="1800" dirty="0"/>
              <a:t> </a:t>
            </a:r>
            <a:r>
              <a:rPr lang="en-US" sz="1800" dirty="0" err="1"/>
              <a:t>yetishi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infeksiya</a:t>
            </a:r>
            <a:r>
              <a:rPr lang="en-US" sz="1800" dirty="0"/>
              <a:t> </a:t>
            </a:r>
            <a:r>
              <a:rPr lang="en-US" sz="1800" dirty="0" err="1"/>
              <a:t>yuqtirib</a:t>
            </a:r>
            <a:r>
              <a:rPr lang="en-US" sz="1800" dirty="0"/>
              <a:t> </a:t>
            </a:r>
            <a:r>
              <a:rPr lang="en-US" sz="1800" dirty="0" err="1"/>
              <a:t>olish</a:t>
            </a:r>
            <a:r>
              <a:rPr lang="en-US" sz="1800" dirty="0"/>
              <a:t> </a:t>
            </a:r>
            <a:r>
              <a:rPr lang="en-US" sz="1800" dirty="0" err="1"/>
              <a:t>xavfi</a:t>
            </a:r>
            <a:r>
              <a:rPr lang="en-US" sz="1800" dirty="0"/>
              <a:t> </a:t>
            </a:r>
            <a:r>
              <a:rPr lang="en-US" sz="1800" dirty="0" err="1"/>
              <a:t>mavjud</a:t>
            </a:r>
            <a:r>
              <a:rPr lang="en-US" sz="1800" dirty="0"/>
              <a:t>. </a:t>
            </a:r>
            <a:r>
              <a:rPr lang="en-US" sz="1800" dirty="0" err="1"/>
              <a:t>Bundan</a:t>
            </a:r>
            <a:r>
              <a:rPr lang="en-US" sz="1800" dirty="0"/>
              <a:t> </a:t>
            </a:r>
            <a:r>
              <a:rPr lang="en-US" sz="1800" dirty="0" err="1"/>
              <a:t>tashqari</a:t>
            </a:r>
            <a:r>
              <a:rPr lang="en-US" sz="1800" dirty="0"/>
              <a:t>, </a:t>
            </a:r>
            <a:r>
              <a:rPr lang="en-US" sz="1800" dirty="0" err="1"/>
              <a:t>manikyurchi</a:t>
            </a:r>
            <a:r>
              <a:rPr lang="en-US" sz="1800" dirty="0"/>
              <a:t> </a:t>
            </a:r>
            <a:r>
              <a:rPr lang="en-US" sz="1800" dirty="0" err="1"/>
              <a:t>mohir</a:t>
            </a:r>
            <a:r>
              <a:rPr lang="en-US" sz="1800" dirty="0"/>
              <a:t> </a:t>
            </a:r>
            <a:r>
              <a:rPr lang="en-US" sz="1800" dirty="0" err="1"/>
              <a:t>usta</a:t>
            </a:r>
            <a:r>
              <a:rPr lang="en-US" sz="1800" dirty="0"/>
              <a:t> </a:t>
            </a:r>
            <a:r>
              <a:rPr lang="en-US" sz="1800" dirty="0" err="1"/>
              <a:t>bo‘lmasa</a:t>
            </a:r>
            <a:r>
              <a:rPr lang="en-US" sz="1800" dirty="0"/>
              <a:t>, </a:t>
            </a:r>
            <a:r>
              <a:rPr lang="en-US" sz="1800" dirty="0" err="1"/>
              <a:t>keyinchalik</a:t>
            </a:r>
            <a:r>
              <a:rPr lang="en-US" sz="1800" dirty="0"/>
              <a:t> </a:t>
            </a:r>
            <a:r>
              <a:rPr lang="en-US" sz="1800" dirty="0" err="1"/>
              <a:t>kutikulada</a:t>
            </a:r>
            <a:r>
              <a:rPr lang="en-US" sz="1800" dirty="0"/>
              <a:t> </a:t>
            </a:r>
            <a:r>
              <a:rPr lang="en-US" sz="1800" dirty="0" err="1"/>
              <a:t>burmalar</a:t>
            </a:r>
            <a:r>
              <a:rPr lang="en-US" sz="1800" dirty="0"/>
              <a:t> </a:t>
            </a:r>
            <a:r>
              <a:rPr lang="en-US" sz="1800" dirty="0" err="1"/>
              <a:t>paydo</a:t>
            </a:r>
            <a:r>
              <a:rPr lang="en-US" sz="1800" dirty="0"/>
              <a:t> </a:t>
            </a:r>
            <a:r>
              <a:rPr lang="en-US" sz="1800" dirty="0" err="1"/>
              <a:t>bo‘lishi</a:t>
            </a:r>
            <a:r>
              <a:rPr lang="en-US" sz="1800" dirty="0"/>
              <a:t> </a:t>
            </a:r>
            <a:r>
              <a:rPr lang="en-US" sz="1800" dirty="0" err="1"/>
              <a:t>mumkin</a:t>
            </a:r>
            <a:r>
              <a:rPr lang="en-US" sz="1800" dirty="0"/>
              <a:t>.</a:t>
            </a:r>
            <a:endParaRPr lang="ru-RU" sz="1800" dirty="0"/>
          </a:p>
          <a:p>
            <a:endParaRPr lang="ru-RU" sz="1800" dirty="0"/>
          </a:p>
        </p:txBody>
      </p:sp>
      <p:pic>
        <p:nvPicPr>
          <p:cNvPr id="2050" name="Picture 2" descr="http://kontinent-krasoty.ru/images/companies/1/stati/%D1%83%D0%B4%D0%B0%D0%BB%D0%B5%D0%BD%D0%B8%D0%B5%20%D0%BA%D1%83%D1%82%D0%B8%D0%BA%D1%83%D0%BB%D1%8B.jpg?156059132535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40" y="1211384"/>
            <a:ext cx="6644559" cy="4448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388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18855" y="864973"/>
            <a:ext cx="3828376" cy="52072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err="1"/>
              <a:t>Yevropacha</a:t>
            </a:r>
            <a:r>
              <a:rPr lang="en-US" sz="1800" b="1" dirty="0"/>
              <a:t> </a:t>
            </a:r>
            <a:r>
              <a:rPr lang="en-US" sz="1800" b="1" dirty="0" err="1"/>
              <a:t>manikyur</a:t>
            </a:r>
            <a:r>
              <a:rPr lang="en-US" sz="1800" b="1" dirty="0"/>
              <a:t> (</a:t>
            </a:r>
            <a:r>
              <a:rPr lang="en-US" sz="1800" b="1" dirty="0" err="1"/>
              <a:t>o‘tkir</a:t>
            </a:r>
            <a:r>
              <a:rPr lang="en-US" sz="1800" b="1" dirty="0"/>
              <a:t> </a:t>
            </a:r>
            <a:r>
              <a:rPr lang="en-US" sz="1800" b="1" dirty="0" err="1"/>
              <a:t>tig‘larsiz</a:t>
            </a:r>
            <a:r>
              <a:rPr lang="en-US" sz="1800" b="1" dirty="0"/>
              <a:t>).</a:t>
            </a:r>
            <a:endParaRPr lang="ru-RU" sz="1800" dirty="0"/>
          </a:p>
          <a:p>
            <a:pPr marL="0" indent="0">
              <a:buNone/>
            </a:pPr>
            <a:r>
              <a:rPr lang="en-US" sz="1800" dirty="0"/>
              <a:t> </a:t>
            </a:r>
            <a:endParaRPr lang="ru-RU" sz="1800" dirty="0"/>
          </a:p>
          <a:p>
            <a:pPr marL="0" indent="0">
              <a:buNone/>
            </a:pPr>
            <a:r>
              <a:rPr lang="en-US" sz="1800" dirty="0" err="1"/>
              <a:t>Yevropacha</a:t>
            </a:r>
            <a:r>
              <a:rPr lang="en-US" sz="1800" dirty="0"/>
              <a:t> </a:t>
            </a:r>
            <a:r>
              <a:rPr lang="en-US" sz="1800" dirty="0" err="1"/>
              <a:t>manikyurning</a:t>
            </a:r>
            <a:r>
              <a:rPr lang="en-US" sz="1800" dirty="0"/>
              <a:t> </a:t>
            </a:r>
            <a:r>
              <a:rPr lang="en-US" sz="1800" dirty="0" err="1"/>
              <a:t>asosiy</a:t>
            </a:r>
            <a:r>
              <a:rPr lang="en-US" sz="1800" dirty="0"/>
              <a:t> </a:t>
            </a:r>
            <a:r>
              <a:rPr lang="en-US" sz="1800" dirty="0" err="1"/>
              <a:t>afzalligi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ajralib</a:t>
            </a:r>
            <a:r>
              <a:rPr lang="en-US" sz="1800" dirty="0"/>
              <a:t> </a:t>
            </a:r>
            <a:r>
              <a:rPr lang="en-US" sz="1800" dirty="0" err="1"/>
              <a:t>turadigan</a:t>
            </a:r>
            <a:r>
              <a:rPr lang="en-US" sz="1800" dirty="0"/>
              <a:t> </a:t>
            </a:r>
            <a:r>
              <a:rPr lang="en-US" sz="1800" dirty="0" err="1"/>
              <a:t>xususiyati</a:t>
            </a:r>
            <a:r>
              <a:rPr lang="en-US" sz="1800" dirty="0"/>
              <a:t> </a:t>
            </a:r>
            <a:r>
              <a:rPr lang="en-US" sz="1800" dirty="0" err="1"/>
              <a:t>shundaki</a:t>
            </a:r>
            <a:r>
              <a:rPr lang="en-US" sz="1800" dirty="0"/>
              <a:t>,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atrofidagi</a:t>
            </a:r>
            <a:r>
              <a:rPr lang="en-US" sz="1800" dirty="0"/>
              <a:t> </a:t>
            </a:r>
            <a:r>
              <a:rPr lang="en-US" sz="1800" dirty="0" err="1"/>
              <a:t>teri</a:t>
            </a:r>
            <a:r>
              <a:rPr lang="en-US" sz="1800" dirty="0"/>
              <a:t> </a:t>
            </a:r>
            <a:r>
              <a:rPr lang="en-US" sz="1800" dirty="0" err="1"/>
              <a:t>kesilmaydi</a:t>
            </a:r>
            <a:r>
              <a:rPr lang="en-US" sz="1800" dirty="0"/>
              <a:t>, </a:t>
            </a:r>
            <a:r>
              <a:rPr lang="en-US" sz="1800" dirty="0" err="1"/>
              <a:t>balki</a:t>
            </a:r>
            <a:r>
              <a:rPr lang="en-US" sz="1800" dirty="0"/>
              <a:t> </a:t>
            </a:r>
            <a:r>
              <a:rPr lang="en-US" sz="1800" dirty="0" err="1"/>
              <a:t>orqaga</a:t>
            </a:r>
            <a:r>
              <a:rPr lang="en-US" sz="1800" dirty="0"/>
              <a:t> </a:t>
            </a:r>
            <a:r>
              <a:rPr lang="en-US" sz="1800" dirty="0" err="1"/>
              <a:t>suriladi</a:t>
            </a:r>
            <a:r>
              <a:rPr lang="en-US" sz="1800" dirty="0"/>
              <a:t>, </a:t>
            </a:r>
            <a:r>
              <a:rPr lang="en-US" sz="1800" dirty="0" err="1"/>
              <a:t>lekin</a:t>
            </a:r>
            <a:r>
              <a:rPr lang="en-US" sz="1800" dirty="0"/>
              <a:t> </a:t>
            </a:r>
            <a:r>
              <a:rPr lang="en-US" sz="1800" dirty="0" err="1"/>
              <a:t>qolgan</a:t>
            </a:r>
            <a:r>
              <a:rPr lang="en-US" sz="1800" dirty="0"/>
              <a:t> </a:t>
            </a:r>
            <a:r>
              <a:rPr lang="en-US" sz="1800" dirty="0" err="1"/>
              <a:t>barcha</a:t>
            </a:r>
            <a:r>
              <a:rPr lang="en-US" sz="1800" dirty="0"/>
              <a:t> </a:t>
            </a:r>
            <a:r>
              <a:rPr lang="en-US" sz="1800" dirty="0" err="1"/>
              <a:t>amaliyotlar</a:t>
            </a:r>
            <a:r>
              <a:rPr lang="en-US" sz="1800" dirty="0"/>
              <a:t> </a:t>
            </a:r>
            <a:r>
              <a:rPr lang="en-US" sz="1800" dirty="0" err="1"/>
              <a:t>klassik</a:t>
            </a:r>
            <a:r>
              <a:rPr lang="en-US" sz="1800" dirty="0"/>
              <a:t> </a:t>
            </a:r>
            <a:r>
              <a:rPr lang="en-US" sz="1800" dirty="0" err="1"/>
              <a:t>manikyurdagi</a:t>
            </a:r>
            <a:r>
              <a:rPr lang="en-US" sz="1800" dirty="0"/>
              <a:t> </a:t>
            </a:r>
            <a:r>
              <a:rPr lang="en-US" sz="1800" dirty="0" err="1"/>
              <a:t>kabi</a:t>
            </a:r>
            <a:r>
              <a:rPr lang="en-US" sz="1800" dirty="0"/>
              <a:t> </a:t>
            </a:r>
            <a:r>
              <a:rPr lang="en-US" sz="1800" dirty="0" err="1"/>
              <a:t>bir</a:t>
            </a:r>
            <a:r>
              <a:rPr lang="en-US" sz="1800" dirty="0"/>
              <a:t> </a:t>
            </a:r>
            <a:r>
              <a:rPr lang="en-US" sz="1800" dirty="0" err="1"/>
              <a:t>xilda</a:t>
            </a:r>
            <a:r>
              <a:rPr lang="en-US" sz="1800" dirty="0"/>
              <a:t> </a:t>
            </a:r>
            <a:r>
              <a:rPr lang="en-US" sz="1800" dirty="0" err="1"/>
              <a:t>amalga</a:t>
            </a:r>
            <a:r>
              <a:rPr lang="en-US" sz="1800" dirty="0"/>
              <a:t> </a:t>
            </a:r>
            <a:r>
              <a:rPr lang="en-US" sz="1800" dirty="0" err="1"/>
              <a:t>oshiriladi</a:t>
            </a:r>
            <a:r>
              <a:rPr lang="en-US" sz="1800" dirty="0"/>
              <a:t>. </a:t>
            </a:r>
            <a:r>
              <a:rPr lang="en-US" sz="1800" dirty="0" err="1"/>
              <a:t>Kutikula</a:t>
            </a:r>
            <a:r>
              <a:rPr lang="en-US" sz="1800" dirty="0"/>
              <a:t> </a:t>
            </a:r>
            <a:r>
              <a:rPr lang="en-US" sz="1800" dirty="0" err="1"/>
              <a:t>maxsus</a:t>
            </a:r>
            <a:r>
              <a:rPr lang="en-US" sz="1800" dirty="0"/>
              <a:t> </a:t>
            </a:r>
            <a:r>
              <a:rPr lang="en-US" sz="1800" dirty="0" err="1"/>
              <a:t>emulsiyalar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moylar</a:t>
            </a:r>
            <a:r>
              <a:rPr lang="en-US" sz="1800" dirty="0"/>
              <a:t>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yumshatiladi</a:t>
            </a:r>
            <a:r>
              <a:rPr lang="en-US" sz="1800" dirty="0"/>
              <a:t>,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plastinkasi</a:t>
            </a:r>
            <a:r>
              <a:rPr lang="en-US" sz="1800" dirty="0"/>
              <a:t> </a:t>
            </a:r>
            <a:r>
              <a:rPr lang="en-US" sz="1800" dirty="0" err="1"/>
              <a:t>esa</a:t>
            </a:r>
            <a:r>
              <a:rPr lang="en-US" sz="1800" dirty="0"/>
              <a:t> </a:t>
            </a:r>
            <a:r>
              <a:rPr lang="en-US" sz="1800" dirty="0" err="1"/>
              <a:t>silliqlanadi</a:t>
            </a:r>
            <a:r>
              <a:rPr lang="en-US" sz="1800" dirty="0"/>
              <a:t>. Bu </a:t>
            </a:r>
            <a:r>
              <a:rPr lang="en-US" sz="1800" dirty="0" err="1"/>
              <a:t>usul</a:t>
            </a:r>
            <a:r>
              <a:rPr lang="en-US" sz="1800" dirty="0"/>
              <a:t> </a:t>
            </a:r>
            <a:r>
              <a:rPr lang="en-US" sz="1800" dirty="0" err="1"/>
              <a:t>mutlaqo</a:t>
            </a:r>
            <a:r>
              <a:rPr lang="en-US" sz="1800" dirty="0"/>
              <a:t> </a:t>
            </a:r>
            <a:r>
              <a:rPr lang="en-US" sz="1800" dirty="0" err="1"/>
              <a:t>xavfsiz</a:t>
            </a:r>
            <a:r>
              <a:rPr lang="en-US" sz="1800" dirty="0"/>
              <a:t> </a:t>
            </a:r>
            <a:r>
              <a:rPr lang="en-US" sz="1800" dirty="0" err="1"/>
              <a:t>bo‘lib</a:t>
            </a:r>
            <a:r>
              <a:rPr lang="en-US" sz="1800" dirty="0"/>
              <a:t>, </a:t>
            </a:r>
            <a:r>
              <a:rPr lang="en-US" sz="1800" dirty="0" err="1"/>
              <a:t>nozik</a:t>
            </a:r>
            <a:r>
              <a:rPr lang="en-US" sz="1800" dirty="0"/>
              <a:t> </a:t>
            </a:r>
            <a:r>
              <a:rPr lang="en-US" sz="1800" dirty="0" err="1"/>
              <a:t>teri</a:t>
            </a:r>
            <a:r>
              <a:rPr lang="en-US" sz="1800" dirty="0"/>
              <a:t> </a:t>
            </a:r>
            <a:r>
              <a:rPr lang="en-US" sz="1800" dirty="0" err="1"/>
              <a:t>egalari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qon</a:t>
            </a:r>
            <a:r>
              <a:rPr lang="en-US" sz="1800" dirty="0"/>
              <a:t> </a:t>
            </a:r>
            <a:r>
              <a:rPr lang="en-US" sz="1800" dirty="0" err="1"/>
              <a:t>tomirlari</a:t>
            </a:r>
            <a:r>
              <a:rPr lang="en-US" sz="1800" dirty="0"/>
              <a:t> </a:t>
            </a:r>
            <a:r>
              <a:rPr lang="en-US" sz="1800" dirty="0" err="1"/>
              <a:t>yaqin</a:t>
            </a:r>
            <a:r>
              <a:rPr lang="en-US" sz="1800" dirty="0"/>
              <a:t> </a:t>
            </a:r>
            <a:r>
              <a:rPr lang="en-US" sz="1800" dirty="0" err="1"/>
              <a:t>joylashganlar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juda</a:t>
            </a:r>
            <a:r>
              <a:rPr lang="en-US" sz="1800" dirty="0"/>
              <a:t> </a:t>
            </a:r>
            <a:r>
              <a:rPr lang="en-US" sz="1800" dirty="0" err="1"/>
              <a:t>mos</a:t>
            </a:r>
            <a:r>
              <a:rPr lang="en-US" sz="1800" dirty="0"/>
              <a:t> </a:t>
            </a:r>
            <a:r>
              <a:rPr lang="en-US" sz="1800" dirty="0" err="1"/>
              <a:t>keladi</a:t>
            </a:r>
            <a:r>
              <a:rPr lang="en-US" sz="1800" dirty="0"/>
              <a:t>.</a:t>
            </a:r>
            <a:endParaRPr lang="ru-RU" sz="1800" dirty="0"/>
          </a:p>
          <a:p>
            <a:pPr marL="0" indent="0">
              <a:buNone/>
            </a:pPr>
            <a:r>
              <a:rPr lang="en-US" sz="1800" dirty="0"/>
              <a:t> </a:t>
            </a:r>
            <a:endParaRPr lang="ru-RU" sz="1800" dirty="0"/>
          </a:p>
        </p:txBody>
      </p:sp>
      <p:pic>
        <p:nvPicPr>
          <p:cNvPr id="3074" name="Picture 2" descr="https://manikurguru.ru/wp-content/uploads/2016/06/kak-delat-evropejskij-manikyu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995" y="1251116"/>
            <a:ext cx="6679146" cy="4449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890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25946" y="891810"/>
            <a:ext cx="3527853" cy="52851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/>
              <a:t>    </a:t>
            </a:r>
            <a:r>
              <a:rPr lang="en-US" sz="1800" b="1" dirty="0" err="1" smtClean="0"/>
              <a:t>Fransuzcha</a:t>
            </a:r>
            <a:r>
              <a:rPr lang="en-US" sz="1800" b="1" dirty="0" smtClean="0"/>
              <a:t> </a:t>
            </a:r>
            <a:r>
              <a:rPr lang="en-US" sz="1800" b="1" dirty="0" err="1"/>
              <a:t>manikyur</a:t>
            </a:r>
            <a:r>
              <a:rPr lang="en-US" sz="1800" b="1" dirty="0"/>
              <a:t>.</a:t>
            </a:r>
            <a:endParaRPr lang="ru-RU" sz="1800" dirty="0"/>
          </a:p>
          <a:p>
            <a:pPr marL="0" indent="0">
              <a:buNone/>
            </a:pPr>
            <a:r>
              <a:rPr lang="en-US" sz="1800" b="1" dirty="0"/>
              <a:t> </a:t>
            </a:r>
            <a:endParaRPr lang="ru-RU" sz="1800" dirty="0"/>
          </a:p>
          <a:p>
            <a:pPr marL="0" indent="0">
              <a:buNone/>
            </a:pPr>
            <a:r>
              <a:rPr lang="en-US" sz="1800" dirty="0" err="1"/>
              <a:t>Manikyurning</a:t>
            </a:r>
            <a:r>
              <a:rPr lang="en-US" sz="1800" dirty="0"/>
              <a:t> </a:t>
            </a:r>
            <a:r>
              <a:rPr lang="en-US" sz="1800" dirty="0" err="1"/>
              <a:t>eng</a:t>
            </a:r>
            <a:r>
              <a:rPr lang="en-US" sz="1800" dirty="0"/>
              <a:t> </a:t>
            </a:r>
            <a:r>
              <a:rPr lang="en-US" sz="1800" dirty="0" err="1"/>
              <a:t>mashhur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eng</a:t>
            </a:r>
            <a:r>
              <a:rPr lang="en-US" sz="1800" dirty="0"/>
              <a:t> </a:t>
            </a:r>
            <a:r>
              <a:rPr lang="en-US" sz="1800" dirty="0" err="1"/>
              <a:t>nafis</a:t>
            </a:r>
            <a:r>
              <a:rPr lang="en-US" sz="1800" dirty="0"/>
              <a:t> </a:t>
            </a:r>
            <a:r>
              <a:rPr lang="en-US" sz="1800" dirty="0" err="1"/>
              <a:t>turi</a:t>
            </a:r>
            <a:r>
              <a:rPr lang="en-US" sz="1800" dirty="0"/>
              <a:t> </a:t>
            </a:r>
            <a:r>
              <a:rPr lang="en-US" sz="1800" dirty="0" err="1"/>
              <a:t>fransuz</a:t>
            </a:r>
            <a:r>
              <a:rPr lang="en-US" sz="1800" dirty="0"/>
              <a:t> </a:t>
            </a:r>
            <a:r>
              <a:rPr lang="en-US" sz="1800" dirty="0" err="1"/>
              <a:t>manikyuridir</a:t>
            </a:r>
            <a:r>
              <a:rPr lang="en-US" sz="1800" dirty="0"/>
              <a:t>. U ORLY </a:t>
            </a:r>
            <a:r>
              <a:rPr lang="en-US" sz="1800" dirty="0" err="1"/>
              <a:t>fransuz</a:t>
            </a:r>
            <a:r>
              <a:rPr lang="en-US" sz="1800" dirty="0"/>
              <a:t> </a:t>
            </a:r>
            <a:r>
              <a:rPr lang="en-US" sz="1800" dirty="0" err="1"/>
              <a:t>dizaynerlari</a:t>
            </a:r>
            <a:r>
              <a:rPr lang="en-US" sz="1800" dirty="0"/>
              <a:t> </a:t>
            </a:r>
            <a:r>
              <a:rPr lang="en-US" sz="1800" dirty="0" err="1"/>
              <a:t>tomonidan</a:t>
            </a:r>
            <a:r>
              <a:rPr lang="en-US" sz="1800" dirty="0"/>
              <a:t> </a:t>
            </a:r>
            <a:r>
              <a:rPr lang="en-US" sz="1800" dirty="0" err="1"/>
              <a:t>har</a:t>
            </a:r>
            <a:r>
              <a:rPr lang="en-US" sz="1800" dirty="0"/>
              <a:t> </a:t>
            </a:r>
            <a:r>
              <a:rPr lang="en-US" sz="1800" dirty="0" err="1"/>
              <a:t>qanday</a:t>
            </a:r>
            <a:r>
              <a:rPr lang="en-US" sz="1800" dirty="0"/>
              <a:t> </a:t>
            </a:r>
            <a:r>
              <a:rPr lang="en-US" sz="1800" dirty="0" err="1"/>
              <a:t>kiyim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har</a:t>
            </a:r>
            <a:r>
              <a:rPr lang="en-US" sz="1800" dirty="0"/>
              <a:t> </a:t>
            </a:r>
            <a:r>
              <a:rPr lang="en-US" sz="1800" dirty="0" err="1"/>
              <a:t>qanday</a:t>
            </a:r>
            <a:r>
              <a:rPr lang="en-US" sz="1800" dirty="0"/>
              <a:t> </a:t>
            </a:r>
            <a:r>
              <a:rPr lang="en-US" sz="1800" dirty="0" err="1"/>
              <a:t>holat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mos</a:t>
            </a:r>
            <a:r>
              <a:rPr lang="en-US" sz="1800" dirty="0"/>
              <a:t> </a:t>
            </a:r>
            <a:r>
              <a:rPr lang="en-US" sz="1800" dirty="0" err="1"/>
              <a:t>keladigan</a:t>
            </a:r>
            <a:r>
              <a:rPr lang="en-US" sz="1800" dirty="0"/>
              <a:t> universal </a:t>
            </a:r>
            <a:r>
              <a:rPr lang="en-US" sz="1800" dirty="0" err="1"/>
              <a:t>manikyur</a:t>
            </a:r>
            <a:r>
              <a:rPr lang="en-US" sz="1800" dirty="0"/>
              <a:t> </a:t>
            </a:r>
            <a:r>
              <a:rPr lang="en-US" sz="1800" dirty="0" err="1"/>
              <a:t>sifatida</a:t>
            </a:r>
            <a:r>
              <a:rPr lang="en-US" sz="1800" dirty="0"/>
              <a:t> </a:t>
            </a:r>
            <a:r>
              <a:rPr lang="en-US" sz="1800" dirty="0" err="1"/>
              <a:t>yaratilgan</a:t>
            </a:r>
            <a:r>
              <a:rPr lang="en-US" sz="1800" dirty="0"/>
              <a:t>. </a:t>
            </a:r>
            <a:r>
              <a:rPr lang="en-US" sz="1800" dirty="0" err="1"/>
              <a:t>Fransuz</a:t>
            </a:r>
            <a:r>
              <a:rPr lang="en-US" sz="1800" dirty="0"/>
              <a:t> </a:t>
            </a:r>
            <a:r>
              <a:rPr lang="en-US" sz="1800" dirty="0" err="1"/>
              <a:t>manikyurining</a:t>
            </a:r>
            <a:r>
              <a:rPr lang="en-US" sz="1800" dirty="0"/>
              <a:t> </a:t>
            </a:r>
            <a:r>
              <a:rPr lang="en-US" sz="1800" dirty="0" err="1"/>
              <a:t>o‘ziga</a:t>
            </a:r>
            <a:r>
              <a:rPr lang="en-US" sz="1800" dirty="0"/>
              <a:t> </a:t>
            </a:r>
            <a:r>
              <a:rPr lang="en-US" sz="1800" dirty="0" err="1"/>
              <a:t>xos</a:t>
            </a:r>
            <a:r>
              <a:rPr lang="en-US" sz="1800" dirty="0"/>
              <a:t> </a:t>
            </a:r>
            <a:r>
              <a:rPr lang="en-US" sz="1800" dirty="0" err="1"/>
              <a:t>xususiyati</a:t>
            </a:r>
            <a:r>
              <a:rPr lang="en-US" sz="1800" dirty="0"/>
              <a:t> </a:t>
            </a:r>
            <a:r>
              <a:rPr lang="en-US" sz="1800" dirty="0" err="1"/>
              <a:t>tirnoqning</a:t>
            </a:r>
            <a:r>
              <a:rPr lang="en-US" sz="1800" dirty="0"/>
              <a:t> </a:t>
            </a:r>
            <a:r>
              <a:rPr lang="en-US" sz="1800" dirty="0" err="1"/>
              <a:t>uchiga</a:t>
            </a:r>
            <a:r>
              <a:rPr lang="en-US" sz="1800" dirty="0"/>
              <a:t> </a:t>
            </a:r>
            <a:r>
              <a:rPr lang="en-US" sz="1800" dirty="0" err="1"/>
              <a:t>urg‘u</a:t>
            </a:r>
            <a:r>
              <a:rPr lang="en-US" sz="1800" dirty="0"/>
              <a:t> </a:t>
            </a:r>
            <a:r>
              <a:rPr lang="en-US" sz="1800" dirty="0" err="1"/>
              <a:t>berishdir</a:t>
            </a:r>
            <a:r>
              <a:rPr lang="en-US" sz="1800" dirty="0"/>
              <a:t>. Professional </a:t>
            </a:r>
            <a:r>
              <a:rPr lang="en-US" sz="1800" dirty="0" err="1"/>
              <a:t>tilda</a:t>
            </a:r>
            <a:r>
              <a:rPr lang="en-US" sz="1800" dirty="0"/>
              <a:t> </a:t>
            </a:r>
            <a:r>
              <a:rPr lang="en-US" sz="1800" dirty="0" err="1"/>
              <a:t>ushbu</a:t>
            </a:r>
            <a:r>
              <a:rPr lang="en-US" sz="1800" dirty="0"/>
              <a:t> </a:t>
            </a:r>
            <a:r>
              <a:rPr lang="en-US" sz="1800" dirty="0" err="1"/>
              <a:t>turdagi</a:t>
            </a:r>
            <a:r>
              <a:rPr lang="en-US" sz="1800" dirty="0"/>
              <a:t> </a:t>
            </a:r>
            <a:r>
              <a:rPr lang="en-US" sz="1800" dirty="0" err="1"/>
              <a:t>manikyur</a:t>
            </a:r>
            <a:r>
              <a:rPr lang="en-US" sz="1800" dirty="0"/>
              <a:t> «French» deb </a:t>
            </a:r>
            <a:r>
              <a:rPr lang="en-US" sz="1800" dirty="0" err="1"/>
              <a:t>ataladi</a:t>
            </a:r>
            <a:r>
              <a:rPr lang="en-US" sz="1800" dirty="0"/>
              <a:t>.</a:t>
            </a:r>
            <a:endParaRPr lang="ru-RU" sz="1800" dirty="0"/>
          </a:p>
          <a:p>
            <a:pPr marL="0" indent="0">
              <a:buNone/>
            </a:pPr>
            <a:endParaRPr lang="ru-RU" sz="1800" dirty="0"/>
          </a:p>
          <a:p>
            <a:endParaRPr lang="ru-RU" sz="1800" dirty="0"/>
          </a:p>
        </p:txBody>
      </p:sp>
      <p:pic>
        <p:nvPicPr>
          <p:cNvPr id="4098" name="Picture 2" descr="https://i0.wp.com/dailyhoro.ru/uploads/ckeditor/2018/04/25/or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99" y="891810"/>
            <a:ext cx="6501259" cy="4875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8461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</Words>
  <Application>Microsoft Office PowerPoint</Application>
  <PresentationFormat>Широкоэкранный</PresentationFormat>
  <Paragraphs>14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2</cp:revision>
  <dcterms:created xsi:type="dcterms:W3CDTF">2021-08-27T08:06:59Z</dcterms:created>
  <dcterms:modified xsi:type="dcterms:W3CDTF">2021-08-27T08:09:32Z</dcterms:modified>
</cp:coreProperties>
</file>