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0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89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25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9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01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522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77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9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9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65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46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64C48-F973-470D-89F9-5447AFFE89B7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58B4B-705B-4BF4-B6EC-22D44344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0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go.mail.ru/search_images?q=%D1%83%D0%BA%D1%80%D0%B5%D0%BF%D0%BB%D0%B5%D0%BD%D0%B8%D0%B5%20%D0%BD%D0%BE%D0%B3%D1%82%D0%B5%D0%B9%20%D1%81%20%D0%BA%D0%B0%D1%83%D1%87%D1%83%D0%BA%D0%BE%D0%B2%D2%9B%D0%B9%20%D0%B1%D0%B0%D0%B7%D0%BE%D0%B9&amp;src=go&amp;gp=843253&amp;fr=ps&amp;sbmt=1630048172298&amp;hasnavig=0#urlhash=10584906610971720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16561" y="914399"/>
            <a:ext cx="3591697" cy="5132173"/>
          </a:xfrm>
        </p:spPr>
        <p:txBody>
          <a:bodyPr>
            <a:normAutofit/>
          </a:bodyPr>
          <a:lstStyle/>
          <a:p>
            <a:pPr lvl="0"/>
            <a:r>
              <a:rPr lang="uz-Cyrl-UZ" sz="1800" b="1" dirty="0" smtClean="0"/>
              <a:t>10</a:t>
            </a:r>
            <a:r>
              <a:rPr lang="en-US" sz="1800" b="1" dirty="0" smtClean="0"/>
              <a:t>- </a:t>
            </a:r>
            <a:r>
              <a:rPr lang="en-US" sz="1800" b="1" dirty="0" err="1"/>
              <a:t>Mavzu</a:t>
            </a:r>
            <a:r>
              <a:rPr lang="en-US" sz="1800" b="1" dirty="0"/>
              <a:t>: </a:t>
            </a:r>
            <a:r>
              <a:rPr lang="ru-RU" sz="1800" b="1" dirty="0" err="1"/>
              <a:t>Tirnoqlarni</a:t>
            </a:r>
            <a:r>
              <a:rPr lang="ru-RU" sz="1800" b="1" dirty="0"/>
              <a:t> </a:t>
            </a:r>
            <a:r>
              <a:rPr lang="ru-RU" sz="1800" b="1" dirty="0" err="1"/>
              <a:t>sun’iy</a:t>
            </a:r>
            <a:r>
              <a:rPr lang="ru-RU" sz="1800" b="1" dirty="0"/>
              <a:t> </a:t>
            </a:r>
            <a:r>
              <a:rPr lang="ru-RU" sz="1800" b="1" dirty="0" err="1"/>
              <a:t>ravishda</a:t>
            </a:r>
            <a:r>
              <a:rPr lang="ru-RU" sz="1800" b="1" dirty="0"/>
              <a:t> </a:t>
            </a:r>
            <a:r>
              <a:rPr lang="ru-RU" sz="1800" b="1" dirty="0" err="1"/>
              <a:t>mustahkamlash</a:t>
            </a:r>
            <a:r>
              <a:rPr lang="ru-RU" sz="1800" b="1" dirty="0"/>
              <a:t>.</a:t>
            </a:r>
          </a:p>
          <a:p>
            <a:r>
              <a:rPr lang="ru-RU" sz="1800" dirty="0"/>
              <a:t> </a:t>
            </a:r>
            <a:r>
              <a:rPr lang="uz-Cyrl-UZ" sz="1800" dirty="0" smtClean="0"/>
              <a:t> </a:t>
            </a:r>
            <a:r>
              <a:rPr lang="en-US" sz="1800" dirty="0" smtClean="0"/>
              <a:t> </a:t>
            </a:r>
            <a:r>
              <a:rPr lang="en-US" sz="1800" dirty="0" err="1"/>
              <a:t>Bazaning</a:t>
            </a:r>
            <a:r>
              <a:rPr lang="en-US" sz="1800" dirty="0"/>
              <a:t> </a:t>
            </a:r>
            <a:r>
              <a:rPr lang="en-US" sz="1800" dirty="0" err="1"/>
              <a:t>yaxshi</a:t>
            </a:r>
            <a:r>
              <a:rPr lang="en-US" sz="1800" dirty="0"/>
              <a:t> </a:t>
            </a:r>
            <a:r>
              <a:rPr lang="en-US" sz="1800" dirty="0" err="1"/>
              <a:t>tanlovi</a:t>
            </a:r>
            <a:r>
              <a:rPr lang="en-US" sz="1800" dirty="0"/>
              <a:t> gel-</a:t>
            </a:r>
            <a:r>
              <a:rPr lang="en-US" sz="1800" dirty="0" err="1"/>
              <a:t>lak</a:t>
            </a:r>
            <a:r>
              <a:rPr lang="en-US" sz="1800" dirty="0"/>
              <a:t> </a:t>
            </a:r>
            <a:r>
              <a:rPr lang="en-US" sz="1800" dirty="0" err="1"/>
              <a:t>qoplamining</a:t>
            </a:r>
            <a:r>
              <a:rPr lang="en-US" sz="1800" dirty="0"/>
              <a:t> </a:t>
            </a:r>
            <a:r>
              <a:rPr lang="en-US" sz="1800" dirty="0" err="1"/>
              <a:t>eng</a:t>
            </a:r>
            <a:r>
              <a:rPr lang="en-US" sz="1800" dirty="0"/>
              <a:t> </a:t>
            </a:r>
            <a:r>
              <a:rPr lang="en-US" sz="1800" dirty="0" err="1"/>
              <a:t>muhim</a:t>
            </a:r>
            <a:r>
              <a:rPr lang="en-US" sz="1800" dirty="0"/>
              <a:t> </a:t>
            </a:r>
            <a:r>
              <a:rPr lang="en-US" sz="1800" dirty="0" err="1"/>
              <a:t>qismidir</a:t>
            </a:r>
            <a:r>
              <a:rPr lang="en-US" sz="1800" dirty="0"/>
              <a:t>, </a:t>
            </a:r>
            <a:r>
              <a:rPr lang="en-US" sz="1800" dirty="0" err="1"/>
              <a:t>chunki</a:t>
            </a:r>
            <a:r>
              <a:rPr lang="en-US" sz="1800" dirty="0"/>
              <a:t> </a:t>
            </a:r>
            <a:r>
              <a:rPr lang="en-US" sz="1800" dirty="0" err="1"/>
              <a:t>uning</a:t>
            </a:r>
            <a:r>
              <a:rPr lang="en-US" sz="1800" dirty="0"/>
              <a:t> </a:t>
            </a:r>
            <a:r>
              <a:rPr lang="en-US" sz="1800" dirty="0" err="1"/>
              <a:t>sifati</a:t>
            </a:r>
            <a:r>
              <a:rPr lang="en-US" sz="1800" dirty="0"/>
              <a:t> </a:t>
            </a:r>
            <a:r>
              <a:rPr lang="en-US" sz="1800" dirty="0" err="1"/>
              <a:t>chidamlilikka</a:t>
            </a:r>
            <a:r>
              <a:rPr lang="en-US" sz="1800" dirty="0"/>
              <a:t> </a:t>
            </a:r>
            <a:r>
              <a:rPr lang="en-US" sz="1800" dirty="0" err="1"/>
              <a:t>bog‘liq</a:t>
            </a:r>
            <a:r>
              <a:rPr lang="en-US" sz="1800" dirty="0"/>
              <a:t> </a:t>
            </a:r>
            <a:r>
              <a:rPr lang="en-US" sz="1800" dirty="0" err="1"/>
              <a:t>bo‘ladi</a:t>
            </a:r>
            <a:r>
              <a:rPr lang="en-US" sz="1800" dirty="0"/>
              <a:t>. </a:t>
            </a:r>
            <a:r>
              <a:rPr lang="en-US" sz="1800" dirty="0" err="1"/>
              <a:t>To‘g‘ri</a:t>
            </a:r>
            <a:r>
              <a:rPr lang="en-US" sz="1800" dirty="0"/>
              <a:t> </a:t>
            </a:r>
            <a:r>
              <a:rPr lang="en-US" sz="1800" dirty="0" err="1"/>
              <a:t>tanlangan</a:t>
            </a:r>
            <a:r>
              <a:rPr lang="en-US" sz="1800" dirty="0"/>
              <a:t> </a:t>
            </a:r>
            <a:r>
              <a:rPr lang="en-US" sz="1800" dirty="0" err="1"/>
              <a:t>baza</a:t>
            </a:r>
            <a:r>
              <a:rPr lang="en-US" sz="1800" dirty="0"/>
              <a:t> </a:t>
            </a:r>
            <a:r>
              <a:rPr lang="en-US" sz="1800" dirty="0" err="1"/>
              <a:t>yuqori</a:t>
            </a:r>
            <a:r>
              <a:rPr lang="en-US" sz="1800" dirty="0"/>
              <a:t> </a:t>
            </a:r>
            <a:r>
              <a:rPr lang="en-US" sz="1800" dirty="0" err="1"/>
              <a:t>sifatli</a:t>
            </a:r>
            <a:r>
              <a:rPr lang="en-US" sz="1800" dirty="0"/>
              <a:t> </a:t>
            </a:r>
            <a:r>
              <a:rPr lang="en-US" sz="1800" dirty="0" err="1"/>
              <a:t>manikyurni</a:t>
            </a:r>
            <a:r>
              <a:rPr lang="en-US" sz="1800" dirty="0"/>
              <a:t> </a:t>
            </a:r>
            <a:r>
              <a:rPr lang="en-US" sz="1800" dirty="0" err="1"/>
              <a:t>bajarish</a:t>
            </a:r>
            <a:r>
              <a:rPr lang="en-US" sz="1800" dirty="0"/>
              <a:t>, </a:t>
            </a:r>
            <a:r>
              <a:rPr lang="en-US" sz="1800" dirty="0" err="1"/>
              <a:t>tirnoqlarni</a:t>
            </a:r>
            <a:r>
              <a:rPr lang="en-US" sz="1800" dirty="0"/>
              <a:t> </a:t>
            </a:r>
            <a:r>
              <a:rPr lang="en-US" sz="1800" dirty="0" err="1"/>
              <a:t>butunlay</a:t>
            </a:r>
            <a:r>
              <a:rPr lang="en-US" sz="1800" dirty="0"/>
              <a:t> </a:t>
            </a:r>
            <a:r>
              <a:rPr lang="en-US" sz="1800" dirty="0" err="1"/>
              <a:t>kengaytirish</a:t>
            </a:r>
            <a:r>
              <a:rPr lang="en-US" sz="1800" dirty="0"/>
              <a:t> </a:t>
            </a:r>
            <a:r>
              <a:rPr lang="en-US" sz="1800" dirty="0" err="1"/>
              <a:t>imkonini</a:t>
            </a:r>
            <a:r>
              <a:rPr lang="en-US" sz="1800" dirty="0"/>
              <a:t> </a:t>
            </a:r>
            <a:r>
              <a:rPr lang="en-US" sz="1800" dirty="0" err="1"/>
              <a:t>beradi</a:t>
            </a:r>
            <a:r>
              <a:rPr lang="en-US" sz="1800" dirty="0"/>
              <a:t>, </a:t>
            </a:r>
            <a:r>
              <a:rPr lang="en-US" sz="1800" dirty="0" err="1"/>
              <a:t>toza</a:t>
            </a:r>
            <a:r>
              <a:rPr lang="en-US" sz="1800" dirty="0"/>
              <a:t> </a:t>
            </a:r>
            <a:r>
              <a:rPr lang="en-US" sz="1800" dirty="0" err="1"/>
              <a:t>ko‘rinadi</a:t>
            </a:r>
            <a:r>
              <a:rPr lang="en-US" sz="1800" dirty="0"/>
              <a:t>, </a:t>
            </a:r>
            <a:r>
              <a:rPr lang="en-US" sz="1800" dirty="0" err="1"/>
              <a:t>buzilmaydi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yorilmaydi</a:t>
            </a:r>
            <a:r>
              <a:rPr lang="en-US" sz="1800" dirty="0"/>
              <a:t>. </a:t>
            </a:r>
            <a:r>
              <a:rPr lang="en-US" sz="1800" dirty="0" err="1"/>
              <a:t>To‘g‘ri</a:t>
            </a:r>
            <a:r>
              <a:rPr lang="en-US" sz="1800" dirty="0"/>
              <a:t> </a:t>
            </a:r>
            <a:r>
              <a:rPr lang="en-US" sz="1800" dirty="0" err="1"/>
              <a:t>mustahkamlangan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yaxshi</a:t>
            </a:r>
            <a:r>
              <a:rPr lang="en-US" sz="1800" dirty="0"/>
              <a:t> </a:t>
            </a:r>
            <a:r>
              <a:rPr lang="en-US" sz="1800" dirty="0" err="1"/>
              <a:t>tayyorlangan</a:t>
            </a:r>
            <a:r>
              <a:rPr lang="en-US" sz="1800" dirty="0"/>
              <a:t> </a:t>
            </a:r>
            <a:r>
              <a:rPr lang="en-US" sz="1800" dirty="0" err="1"/>
              <a:t>tirnoqlarda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qanday</a:t>
            </a:r>
            <a:r>
              <a:rPr lang="en-US" sz="1800" dirty="0"/>
              <a:t> </a:t>
            </a:r>
            <a:r>
              <a:rPr lang="en-US" sz="1800" dirty="0" err="1"/>
              <a:t>qoplama</a:t>
            </a:r>
            <a:r>
              <a:rPr lang="en-US" sz="1800" dirty="0"/>
              <a:t> </a:t>
            </a:r>
            <a:r>
              <a:rPr lang="en-US" sz="1800" dirty="0" err="1"/>
              <a:t>mukammal</a:t>
            </a:r>
            <a:r>
              <a:rPr lang="en-US" sz="1800" dirty="0"/>
              <a:t> </a:t>
            </a:r>
            <a:r>
              <a:rPr lang="en-US" sz="1800" dirty="0" err="1"/>
              <a:t>tarzda</a:t>
            </a:r>
            <a:r>
              <a:rPr lang="en-US" sz="1800" dirty="0"/>
              <a:t> </a:t>
            </a:r>
            <a:r>
              <a:rPr lang="en-US" sz="1800" dirty="0" err="1"/>
              <a:t>kiyiladi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6–8 </a:t>
            </a:r>
            <a:r>
              <a:rPr lang="en-US" sz="1800" dirty="0" err="1"/>
              <a:t>haftagacha</a:t>
            </a:r>
            <a:r>
              <a:rPr lang="en-US" sz="1800" dirty="0"/>
              <a:t> </a:t>
            </a:r>
            <a:r>
              <a:rPr lang="en-US" sz="1800" dirty="0" err="1"/>
              <a:t>o‘z</a:t>
            </a:r>
            <a:r>
              <a:rPr lang="en-US" sz="1800" dirty="0"/>
              <a:t> </a:t>
            </a:r>
            <a:r>
              <a:rPr lang="en-US" sz="1800" dirty="0" err="1"/>
              <a:t>holatini</a:t>
            </a:r>
            <a:r>
              <a:rPr lang="en-US" sz="1800" dirty="0"/>
              <a:t> </a:t>
            </a:r>
            <a:r>
              <a:rPr lang="en-US" sz="1800" dirty="0" err="1"/>
              <a:t>yaxshi</a:t>
            </a:r>
            <a:r>
              <a:rPr lang="en-US" sz="1800" dirty="0"/>
              <a:t> </a:t>
            </a:r>
            <a:r>
              <a:rPr lang="en-US" sz="1800" dirty="0" err="1"/>
              <a:t>saqlaydi</a:t>
            </a:r>
            <a:r>
              <a:rPr lang="en-US" sz="1800" dirty="0"/>
              <a:t>.</a:t>
            </a:r>
            <a:endParaRPr lang="ru-RU" sz="1800" dirty="0"/>
          </a:p>
          <a:p>
            <a:r>
              <a:rPr lang="en-US" sz="1800" dirty="0"/>
              <a:t> </a:t>
            </a:r>
            <a:endParaRPr lang="ru-RU" sz="1800" dirty="0"/>
          </a:p>
          <a:p>
            <a:endParaRPr lang="ru-RU" sz="1800" dirty="0"/>
          </a:p>
          <a:p>
            <a:endParaRPr lang="ru-RU" sz="1800" dirty="0"/>
          </a:p>
        </p:txBody>
      </p:sp>
      <p:pic>
        <p:nvPicPr>
          <p:cNvPr id="1026" name="Picture 2" descr="https://anyutglazki.ru/wp-content/uploads/2017/07/MyCollages1-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483" y="1224206"/>
            <a:ext cx="5986004" cy="422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09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62551" y="1059037"/>
            <a:ext cx="3355018" cy="5082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/>
              <a:t>Jozibador</a:t>
            </a:r>
            <a:r>
              <a:rPr lang="en-US" sz="1800" dirty="0"/>
              <a:t> gel-</a:t>
            </a:r>
            <a:r>
              <a:rPr lang="en-US" sz="1800" dirty="0" err="1"/>
              <a:t>lak</a:t>
            </a:r>
            <a:r>
              <a:rPr lang="en-US" sz="1800" dirty="0"/>
              <a:t> </a:t>
            </a:r>
            <a:r>
              <a:rPr lang="en-US" sz="1800" dirty="0" err="1"/>
              <a:t>qoplamasiga</a:t>
            </a:r>
            <a:r>
              <a:rPr lang="en-US" sz="1800" dirty="0"/>
              <a:t> </a:t>
            </a:r>
            <a:r>
              <a:rPr lang="en-US" sz="1800" dirty="0" err="1"/>
              <a:t>erishishning</a:t>
            </a:r>
            <a:r>
              <a:rPr lang="en-US" sz="1800" dirty="0"/>
              <a:t> </a:t>
            </a:r>
            <a:r>
              <a:rPr lang="en-US" sz="1800" dirty="0" err="1"/>
              <a:t>eng</a:t>
            </a:r>
            <a:r>
              <a:rPr lang="en-US" sz="1800" dirty="0"/>
              <a:t> </a:t>
            </a:r>
            <a:r>
              <a:rPr lang="en-US" sz="1800" dirty="0" err="1"/>
              <a:t>mashhur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oddiy</a:t>
            </a:r>
            <a:r>
              <a:rPr lang="en-US" sz="1800" dirty="0"/>
              <a:t> </a:t>
            </a:r>
            <a:r>
              <a:rPr lang="en-US" sz="1800" dirty="0" err="1"/>
              <a:t>texnologiya</a:t>
            </a:r>
            <a:r>
              <a:rPr lang="en-US" sz="1800" dirty="0"/>
              <a:t> </a:t>
            </a:r>
            <a:r>
              <a:rPr lang="en-US" sz="1800" dirty="0" err="1"/>
              <a:t>bazadan</a:t>
            </a:r>
            <a:r>
              <a:rPr lang="en-US" sz="1800" dirty="0"/>
              <a:t> </a:t>
            </a:r>
            <a:r>
              <a:rPr lang="en-US" sz="1800" dirty="0" err="1"/>
              <a:t>foydalanishdir</a:t>
            </a:r>
            <a:r>
              <a:rPr lang="en-US" sz="1800" dirty="0"/>
              <a:t>. Bu </a:t>
            </a:r>
            <a:r>
              <a:rPr lang="en-US" sz="1800" dirty="0" err="1"/>
              <a:t>kam</a:t>
            </a:r>
            <a:r>
              <a:rPr lang="en-US" sz="1800" dirty="0"/>
              <a:t> </a:t>
            </a:r>
            <a:r>
              <a:rPr lang="en-US" sz="1800" dirty="0" err="1"/>
              <a:t>vaqt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kuch</a:t>
            </a:r>
            <a:r>
              <a:rPr lang="en-US" sz="1800" dirty="0"/>
              <a:t> </a:t>
            </a:r>
            <a:r>
              <a:rPr lang="en-US" sz="1800" dirty="0" err="1"/>
              <a:t>talab</a:t>
            </a:r>
            <a:r>
              <a:rPr lang="en-US" sz="1800" dirty="0"/>
              <a:t> </a:t>
            </a:r>
            <a:r>
              <a:rPr lang="en-US" sz="1800" dirty="0" err="1"/>
              <a:t>etadi</a:t>
            </a:r>
            <a:r>
              <a:rPr lang="en-US" sz="1800" dirty="0"/>
              <a:t>. </a:t>
            </a:r>
            <a:r>
              <a:rPr lang="en-US" sz="1800" dirty="0" err="1"/>
              <a:t>Ikkinchi</a:t>
            </a:r>
            <a:r>
              <a:rPr lang="en-US" sz="1800" dirty="0"/>
              <a:t> </a:t>
            </a:r>
            <a:r>
              <a:rPr lang="en-US" sz="1800" dirty="0" err="1"/>
              <a:t>mashhur</a:t>
            </a:r>
            <a:r>
              <a:rPr lang="en-US" sz="1800" dirty="0"/>
              <a:t> </a:t>
            </a:r>
            <a:r>
              <a:rPr lang="en-US" sz="1800" dirty="0" err="1"/>
              <a:t>usul</a:t>
            </a:r>
            <a:r>
              <a:rPr lang="en-US" sz="1800" dirty="0"/>
              <a:t> </a:t>
            </a:r>
            <a:r>
              <a:rPr lang="en-US" sz="1800" dirty="0" err="1"/>
              <a:t>tirnoqlarni</a:t>
            </a:r>
            <a:r>
              <a:rPr lang="en-US" sz="1800" dirty="0"/>
              <a:t> </a:t>
            </a:r>
            <a:r>
              <a:rPr lang="en-US" sz="1800" dirty="0" err="1"/>
              <a:t>tekislash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akril</a:t>
            </a:r>
            <a:r>
              <a:rPr lang="en-US" sz="1800" dirty="0"/>
              <a:t> </a:t>
            </a:r>
            <a:r>
              <a:rPr lang="en-US" sz="1800" dirty="0" err="1"/>
              <a:t>kukunlaridan</a:t>
            </a:r>
            <a:r>
              <a:rPr lang="en-US" sz="1800" dirty="0"/>
              <a:t> </a:t>
            </a:r>
            <a:r>
              <a:rPr lang="en-US" sz="1800" dirty="0" err="1"/>
              <a:t>foydalanish</a:t>
            </a:r>
            <a:r>
              <a:rPr lang="en-US" sz="1800" dirty="0"/>
              <a:t> </a:t>
            </a:r>
            <a:r>
              <a:rPr lang="en-US" sz="1800" dirty="0" err="1"/>
              <a:t>hisoblanadi</a:t>
            </a:r>
            <a:r>
              <a:rPr lang="en-US" sz="1800" dirty="0"/>
              <a:t>. Bu </a:t>
            </a:r>
            <a:r>
              <a:rPr lang="en-US" sz="1800" dirty="0" err="1"/>
              <a:t>usulda</a:t>
            </a:r>
            <a:r>
              <a:rPr lang="en-US" sz="1800" dirty="0"/>
              <a:t> gel-</a:t>
            </a:r>
            <a:r>
              <a:rPr lang="en-US" sz="1800" dirty="0" err="1"/>
              <a:t>lakni</a:t>
            </a:r>
            <a:r>
              <a:rPr lang="en-US" sz="1800" dirty="0"/>
              <a:t> </a:t>
            </a:r>
            <a:r>
              <a:rPr lang="en-US" sz="1800" dirty="0" err="1"/>
              <a:t>ikki</a:t>
            </a:r>
            <a:r>
              <a:rPr lang="en-US" sz="1800" dirty="0"/>
              <a:t> </a:t>
            </a:r>
            <a:r>
              <a:rPr lang="en-US" sz="1800" dirty="0" err="1"/>
              <a:t>qavat</a:t>
            </a:r>
            <a:r>
              <a:rPr lang="en-US" sz="1800" dirty="0"/>
              <a:t> </a:t>
            </a:r>
            <a:r>
              <a:rPr lang="en-US" sz="1800" dirty="0" err="1"/>
              <a:t>surtiladi</a:t>
            </a:r>
            <a:r>
              <a:rPr lang="en-US" sz="1800" dirty="0"/>
              <a:t>. </a:t>
            </a:r>
            <a:r>
              <a:rPr lang="en-US" sz="1800" dirty="0" err="1"/>
              <a:t>Qatlam</a:t>
            </a:r>
            <a:r>
              <a:rPr lang="en-US" sz="1800" dirty="0"/>
              <a:t> </a:t>
            </a:r>
            <a:r>
              <a:rPr lang="en-US" sz="1800" dirty="0" err="1"/>
              <a:t>orasiga</a:t>
            </a:r>
            <a:r>
              <a:rPr lang="en-US" sz="1800" dirty="0"/>
              <a:t> </a:t>
            </a:r>
            <a:r>
              <a:rPr lang="en-US" sz="1800" dirty="0" err="1"/>
              <a:t>akril</a:t>
            </a:r>
            <a:r>
              <a:rPr lang="en-US" sz="1800" dirty="0"/>
              <a:t> </a:t>
            </a:r>
            <a:r>
              <a:rPr lang="en-US" sz="1800" dirty="0" err="1"/>
              <a:t>kukuni</a:t>
            </a:r>
            <a:r>
              <a:rPr lang="en-US" sz="1800" dirty="0"/>
              <a:t> </a:t>
            </a:r>
            <a:r>
              <a:rPr lang="en-US" sz="1800" dirty="0" err="1"/>
              <a:t>qo‘llangani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yanada</a:t>
            </a:r>
            <a:r>
              <a:rPr lang="en-US" sz="1800" dirty="0"/>
              <a:t> </a:t>
            </a:r>
            <a:r>
              <a:rPr lang="en-US" sz="1800" dirty="0" err="1"/>
              <a:t>tekis</a:t>
            </a:r>
            <a:r>
              <a:rPr lang="en-US" sz="1800" dirty="0"/>
              <a:t> </a:t>
            </a:r>
            <a:r>
              <a:rPr lang="en-US" sz="1800" dirty="0" err="1"/>
              <a:t>ko‘rinadi</a:t>
            </a:r>
            <a:r>
              <a:rPr lang="en-US" sz="1800" dirty="0"/>
              <a:t>. </a:t>
            </a:r>
            <a:r>
              <a:rPr lang="en-US" sz="1800" dirty="0" err="1"/>
              <a:t>Tanganing</a:t>
            </a:r>
            <a:r>
              <a:rPr lang="en-US" sz="1800" dirty="0"/>
              <a:t> </a:t>
            </a:r>
            <a:r>
              <a:rPr lang="en-US" sz="1800" dirty="0" err="1"/>
              <a:t>teskari</a:t>
            </a:r>
            <a:r>
              <a:rPr lang="en-US" sz="1800" dirty="0"/>
              <a:t> </a:t>
            </a:r>
            <a:r>
              <a:rPr lang="en-US" sz="1800" dirty="0" err="1"/>
              <a:t>tomoni</a:t>
            </a:r>
            <a:r>
              <a:rPr lang="en-US" sz="1800" dirty="0"/>
              <a:t> –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usulda</a:t>
            </a:r>
            <a:r>
              <a:rPr lang="en-US" sz="1800" dirty="0"/>
              <a:t> </a:t>
            </a:r>
            <a:r>
              <a:rPr lang="en-US" sz="1800" dirty="0" err="1"/>
              <a:t>mustahkamlash</a:t>
            </a:r>
            <a:r>
              <a:rPr lang="en-US" sz="1800" dirty="0"/>
              <a:t> </a:t>
            </a:r>
            <a:r>
              <a:rPr lang="en-US" sz="1800" dirty="0" err="1"/>
              <a:t>oddiy</a:t>
            </a:r>
            <a:r>
              <a:rPr lang="en-US" sz="1800" dirty="0"/>
              <a:t> gel-</a:t>
            </a:r>
            <a:r>
              <a:rPr lang="en-US" sz="1800" dirty="0" err="1"/>
              <a:t>lakdan</a:t>
            </a:r>
            <a:r>
              <a:rPr lang="en-US" sz="1800" dirty="0"/>
              <a:t> </a:t>
            </a:r>
            <a:r>
              <a:rPr lang="en-US" sz="1800" dirty="0" err="1"/>
              <a:t>ko‘ra</a:t>
            </a:r>
            <a:r>
              <a:rPr lang="en-US" sz="1800" dirty="0"/>
              <a:t> </a:t>
            </a:r>
            <a:r>
              <a:rPr lang="en-US" sz="1800" dirty="0" err="1"/>
              <a:t>ancha</a:t>
            </a:r>
            <a:r>
              <a:rPr lang="en-US" sz="1800" dirty="0"/>
              <a:t> </a:t>
            </a:r>
            <a:r>
              <a:rPr lang="en-US" sz="1800" dirty="0" err="1"/>
              <a:t>qiyin</a:t>
            </a:r>
            <a:r>
              <a:rPr lang="en-US" sz="1800" dirty="0"/>
              <a:t> </a:t>
            </a:r>
            <a:r>
              <a:rPr lang="en-US" sz="1800" dirty="0" err="1"/>
              <a:t>o‘chirildi</a:t>
            </a:r>
            <a:r>
              <a:rPr lang="en-US" sz="1800" dirty="0"/>
              <a:t>.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2050" name="Picture 2" descr="http://i.mycdn.me/i?r=AzEPZsRbOZEKgBhR0XGMT1RkhLSXE5_KxolzGLqmMSDauKaKTM5SRkZCeTgDn6uOy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07" y="1059037"/>
            <a:ext cx="7329131" cy="442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41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45858" y="601362"/>
            <a:ext cx="3807941" cy="5575601"/>
          </a:xfrm>
        </p:spPr>
        <p:txBody>
          <a:bodyPr>
            <a:normAutofit/>
          </a:bodyPr>
          <a:lstStyle/>
          <a:p>
            <a:r>
              <a:rPr lang="en-US" sz="1800" b="1" dirty="0"/>
              <a:t>Gel-</a:t>
            </a:r>
            <a:r>
              <a:rPr lang="en-US" sz="1800" b="1" dirty="0" err="1"/>
              <a:t>lak</a:t>
            </a:r>
            <a:r>
              <a:rPr lang="en-US" sz="1800" b="1" dirty="0"/>
              <a:t> </a:t>
            </a:r>
            <a:r>
              <a:rPr lang="en-US" sz="1800" b="1" dirty="0" err="1"/>
              <a:t>uchun</a:t>
            </a:r>
            <a:r>
              <a:rPr lang="en-US" sz="1800" b="1" dirty="0"/>
              <a:t> </a:t>
            </a:r>
            <a:r>
              <a:rPr lang="en-US" sz="1800" b="1" dirty="0" err="1"/>
              <a:t>eng</a:t>
            </a:r>
            <a:r>
              <a:rPr lang="en-US" sz="1800" b="1" dirty="0"/>
              <a:t> </a:t>
            </a:r>
            <a:r>
              <a:rPr lang="en-US" sz="1800" b="1" dirty="0" err="1"/>
              <a:t>mashhur</a:t>
            </a:r>
            <a:r>
              <a:rPr lang="en-US" sz="1800" b="1" dirty="0"/>
              <a:t> </a:t>
            </a:r>
            <a:r>
              <a:rPr lang="en-US" sz="1800" b="1" dirty="0" err="1"/>
              <a:t>kauchuk</a:t>
            </a:r>
            <a:r>
              <a:rPr lang="en-US" sz="1800" b="1" dirty="0"/>
              <a:t> </a:t>
            </a:r>
            <a:r>
              <a:rPr lang="en-US" sz="1800" b="1" dirty="0" err="1"/>
              <a:t>bazalari</a:t>
            </a:r>
            <a:r>
              <a:rPr lang="en-US" sz="1800" b="1" dirty="0"/>
              <a:t> </a:t>
            </a:r>
            <a:r>
              <a:rPr lang="en-US" sz="1800" b="1" dirty="0" err="1"/>
              <a:t>afzalliklari</a:t>
            </a:r>
            <a:r>
              <a:rPr lang="en-US" sz="1800" b="1" dirty="0"/>
              <a:t> </a:t>
            </a:r>
            <a:endParaRPr lang="uz-Cyrl-UZ" sz="1800" b="1" dirty="0" smtClean="0"/>
          </a:p>
          <a:p>
            <a:pPr lvl="0"/>
            <a:r>
              <a:rPr lang="ru-RU" sz="1800" dirty="0" err="1"/>
              <a:t>chidamlilikning</a:t>
            </a:r>
            <a:r>
              <a:rPr lang="ru-RU" sz="1800" dirty="0"/>
              <a:t> </a:t>
            </a:r>
            <a:r>
              <a:rPr lang="ru-RU" sz="1800" dirty="0" err="1"/>
              <a:t>ortishi</a:t>
            </a:r>
            <a:r>
              <a:rPr lang="ru-RU" sz="1800" dirty="0"/>
              <a:t>;</a:t>
            </a:r>
          </a:p>
          <a:p>
            <a:pPr lvl="0"/>
            <a:r>
              <a:rPr lang="ru-RU" sz="1800" dirty="0" err="1"/>
              <a:t>yoqimsiz</a:t>
            </a:r>
            <a:r>
              <a:rPr lang="ru-RU" sz="1800" dirty="0"/>
              <a:t> </a:t>
            </a:r>
            <a:r>
              <a:rPr lang="ru-RU" sz="1800" dirty="0" err="1"/>
              <a:t>hidga</a:t>
            </a:r>
            <a:r>
              <a:rPr lang="ru-RU" sz="1800" dirty="0"/>
              <a:t> </a:t>
            </a:r>
            <a:r>
              <a:rPr lang="ru-RU" sz="1800" dirty="0" err="1"/>
              <a:t>ega</a:t>
            </a:r>
            <a:r>
              <a:rPr lang="ru-RU" sz="1800" dirty="0"/>
              <a:t> </a:t>
            </a:r>
            <a:r>
              <a:rPr lang="ru-RU" sz="1800" dirty="0" err="1"/>
              <a:t>emas</a:t>
            </a:r>
            <a:r>
              <a:rPr lang="ru-RU" sz="1800" dirty="0"/>
              <a:t>;</a:t>
            </a:r>
          </a:p>
          <a:p>
            <a:pPr lvl="0"/>
            <a:r>
              <a:rPr lang="en-US" sz="1800" dirty="0"/>
              <a:t>x</a:t>
            </a:r>
            <a:r>
              <a:rPr lang="ru-RU" sz="1800" dirty="0" err="1"/>
              <a:t>avfsiz</a:t>
            </a:r>
            <a:r>
              <a:rPr lang="ru-RU" sz="1800" dirty="0"/>
              <a:t> </a:t>
            </a:r>
            <a:r>
              <a:rPr lang="ru-RU" sz="1800" dirty="0" err="1"/>
              <a:t>tarkibga</a:t>
            </a:r>
            <a:r>
              <a:rPr lang="ru-RU" sz="1800" dirty="0"/>
              <a:t> </a:t>
            </a:r>
            <a:r>
              <a:rPr lang="ru-RU" sz="1800" dirty="0" err="1"/>
              <a:t>ega</a:t>
            </a:r>
            <a:r>
              <a:rPr lang="ru-RU" sz="1800" dirty="0"/>
              <a:t>;</a:t>
            </a:r>
          </a:p>
          <a:p>
            <a:pPr lvl="0"/>
            <a:r>
              <a:rPr lang="ru-RU" sz="1800" dirty="0" err="1"/>
              <a:t>tirnoq</a:t>
            </a:r>
            <a:r>
              <a:rPr lang="ru-RU" sz="1800" dirty="0"/>
              <a:t> </a:t>
            </a:r>
            <a:r>
              <a:rPr lang="ru-RU" sz="1800" dirty="0" err="1"/>
              <a:t>plastin</a:t>
            </a:r>
            <a:r>
              <a:rPr lang="en-US" sz="1800" dirty="0" err="1"/>
              <a:t>kani</a:t>
            </a:r>
            <a:r>
              <a:rPr lang="ru-RU" sz="1800" dirty="0"/>
              <a:t> </a:t>
            </a:r>
            <a:r>
              <a:rPr lang="ru-RU" sz="1800" dirty="0" err="1"/>
              <a:t>mustahkamlaydi</a:t>
            </a:r>
            <a:r>
              <a:rPr lang="ru-RU" sz="1800" dirty="0"/>
              <a:t>;</a:t>
            </a:r>
          </a:p>
          <a:p>
            <a:pPr lvl="0"/>
            <a:r>
              <a:rPr lang="ru-RU" sz="1800" dirty="0" err="1"/>
              <a:t>allergiya</a:t>
            </a:r>
            <a:r>
              <a:rPr lang="ru-RU" sz="1800" dirty="0"/>
              <a:t> </a:t>
            </a:r>
            <a:r>
              <a:rPr lang="ru-RU" sz="1800" dirty="0" err="1"/>
              <a:t>chaqirmaydi</a:t>
            </a:r>
            <a:r>
              <a:rPr lang="ru-RU" sz="1800" dirty="0"/>
              <a:t>;</a:t>
            </a:r>
          </a:p>
          <a:p>
            <a:pPr lvl="0"/>
            <a:r>
              <a:rPr lang="ru-RU" sz="1800" dirty="0" err="1"/>
              <a:t>chiroyli</a:t>
            </a:r>
            <a:r>
              <a:rPr lang="ru-RU" sz="1800" dirty="0"/>
              <a:t> </a:t>
            </a:r>
            <a:r>
              <a:rPr lang="ru-RU" sz="1800" dirty="0" err="1"/>
              <a:t>porlaydi</a:t>
            </a:r>
            <a:r>
              <a:rPr lang="ru-RU" sz="1800" dirty="0"/>
              <a:t> (</a:t>
            </a:r>
            <a:r>
              <a:rPr lang="ru-RU" sz="1800" dirty="0" err="1"/>
              <a:t>jilo</a:t>
            </a:r>
            <a:r>
              <a:rPr lang="ru-RU" sz="1800" dirty="0"/>
              <a:t>);</a:t>
            </a:r>
          </a:p>
          <a:p>
            <a:pPr lvl="0"/>
            <a:r>
              <a:rPr lang="en-US" sz="1800" dirty="0" err="1"/>
              <a:t>mo‘rt</a:t>
            </a:r>
            <a:r>
              <a:rPr lang="en-US" sz="1800" dirty="0"/>
              <a:t> </a:t>
            </a:r>
            <a:r>
              <a:rPr lang="en-US" sz="1800" dirty="0" err="1"/>
              <a:t>tirnoqlar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tavsiya</a:t>
            </a:r>
            <a:r>
              <a:rPr lang="en-US" sz="1800" dirty="0"/>
              <a:t> </a:t>
            </a:r>
            <a:r>
              <a:rPr lang="en-US" sz="1800" dirty="0" err="1"/>
              <a:t>etiladi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en-US" sz="1800" dirty="0" err="1"/>
              <a:t>boshqa</a:t>
            </a:r>
            <a:r>
              <a:rPr lang="en-US" sz="1800" dirty="0"/>
              <a:t> </a:t>
            </a:r>
            <a:r>
              <a:rPr lang="en-US" sz="1800" dirty="0" err="1"/>
              <a:t>ishlab</a:t>
            </a:r>
            <a:r>
              <a:rPr lang="en-US" sz="1800" dirty="0"/>
              <a:t> </a:t>
            </a:r>
            <a:r>
              <a:rPr lang="en-US" sz="1800" dirty="0" err="1"/>
              <a:t>chiqaruvchilarning</a:t>
            </a:r>
            <a:r>
              <a:rPr lang="en-US" sz="1800" dirty="0"/>
              <a:t> </a:t>
            </a:r>
            <a:r>
              <a:rPr lang="en-US" sz="1800" dirty="0" err="1"/>
              <a:t>qoplamalari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to‘qnashmaydi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necha</a:t>
            </a:r>
            <a:r>
              <a:rPr lang="en-US" sz="1800" dirty="0"/>
              <a:t> </a:t>
            </a:r>
            <a:r>
              <a:rPr lang="en-US" sz="1800" dirty="0" err="1"/>
              <a:t>xil</a:t>
            </a:r>
            <a:r>
              <a:rPr lang="en-US" sz="1800" dirty="0"/>
              <a:t> </a:t>
            </a:r>
            <a:r>
              <a:rPr lang="en-US" sz="1800" dirty="0" err="1"/>
              <a:t>hajmda</a:t>
            </a:r>
            <a:r>
              <a:rPr lang="en-US" sz="1800" dirty="0"/>
              <a:t> </a:t>
            </a:r>
            <a:r>
              <a:rPr lang="en-US" sz="1800" dirty="0" err="1"/>
              <a:t>ishlab</a:t>
            </a:r>
            <a:r>
              <a:rPr lang="en-US" sz="1800" dirty="0"/>
              <a:t> </a:t>
            </a:r>
            <a:r>
              <a:rPr lang="en-US" sz="1800" dirty="0" err="1"/>
              <a:t>chiqariladi</a:t>
            </a:r>
            <a:r>
              <a:rPr lang="en-US" sz="1800" dirty="0"/>
              <a:t>: 12, 14, 22 ml;</a:t>
            </a:r>
            <a:endParaRPr lang="ru-RU" sz="1800" dirty="0"/>
          </a:p>
          <a:p>
            <a:pPr lvl="0"/>
            <a:r>
              <a:rPr lang="en-US" sz="1800" dirty="0" err="1"/>
              <a:t>baza</a:t>
            </a:r>
            <a:r>
              <a:rPr lang="en-US" sz="1800" dirty="0"/>
              <a:t> </a:t>
            </a:r>
            <a:r>
              <a:rPr lang="en-US" sz="1800" dirty="0" err="1"/>
              <a:t>kistini</a:t>
            </a:r>
            <a:r>
              <a:rPr lang="en-US" sz="1800" dirty="0"/>
              <a:t> </a:t>
            </a:r>
            <a:r>
              <a:rPr lang="en-US" sz="1800" dirty="0" err="1"/>
              <a:t>qo‘llash</a:t>
            </a:r>
            <a:r>
              <a:rPr lang="en-US" sz="1800" dirty="0"/>
              <a:t> </a:t>
            </a:r>
            <a:r>
              <a:rPr lang="en-US" sz="1800" dirty="0" err="1"/>
              <a:t>oson</a:t>
            </a:r>
            <a:r>
              <a:rPr lang="en-US" sz="1800" dirty="0"/>
              <a:t> </a:t>
            </a:r>
            <a:r>
              <a:rPr lang="en-US" sz="1800" dirty="0" err="1"/>
              <a:t>bo‘lib</a:t>
            </a:r>
            <a:r>
              <a:rPr lang="en-US" sz="1800" dirty="0"/>
              <a:t>,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yuzasiga</a:t>
            </a:r>
            <a:r>
              <a:rPr lang="en-US" sz="1800" dirty="0"/>
              <a:t> </a:t>
            </a:r>
            <a:r>
              <a:rPr lang="en-US" sz="1800" dirty="0" err="1"/>
              <a:t>baza</a:t>
            </a:r>
            <a:r>
              <a:rPr lang="en-US" sz="1800" dirty="0"/>
              <a:t> </a:t>
            </a:r>
            <a:r>
              <a:rPr lang="en-US" sz="1800" dirty="0" err="1"/>
              <a:t>surtish</a:t>
            </a:r>
            <a:r>
              <a:rPr lang="en-US" sz="1800" dirty="0"/>
              <a:t> </a:t>
            </a:r>
            <a:r>
              <a:rPr lang="en-US" sz="1800" dirty="0" err="1"/>
              <a:t>paytida</a:t>
            </a:r>
            <a:r>
              <a:rPr lang="en-US" sz="1800" dirty="0"/>
              <a:t> </a:t>
            </a:r>
            <a:r>
              <a:rPr lang="en-US" sz="1800" dirty="0" err="1"/>
              <a:t>bosim</a:t>
            </a:r>
            <a:r>
              <a:rPr lang="en-US" sz="1800" dirty="0"/>
              <a:t> </a:t>
            </a:r>
            <a:r>
              <a:rPr lang="en-US" sz="1800" dirty="0" err="1"/>
              <a:t>talab</a:t>
            </a:r>
            <a:r>
              <a:rPr lang="en-US" sz="1800" dirty="0"/>
              <a:t> </a:t>
            </a:r>
            <a:r>
              <a:rPr lang="en-US" sz="1800" dirty="0" err="1"/>
              <a:t>qilmaydi</a:t>
            </a:r>
            <a:r>
              <a:rPr lang="en-US" sz="1800" dirty="0"/>
              <a:t>, </a:t>
            </a:r>
            <a:r>
              <a:rPr lang="en-US" sz="1800" dirty="0" err="1"/>
              <a:t>foydalanish</a:t>
            </a:r>
            <a:r>
              <a:rPr lang="en-US" sz="1800" dirty="0"/>
              <a:t> </a:t>
            </a:r>
            <a:r>
              <a:rPr lang="en-US" sz="1800" dirty="0" err="1"/>
              <a:t>juda</a:t>
            </a:r>
            <a:r>
              <a:rPr lang="en-US" sz="1800" dirty="0"/>
              <a:t> </a:t>
            </a:r>
            <a:r>
              <a:rPr lang="en-US" sz="1800" dirty="0" err="1"/>
              <a:t>qulay</a:t>
            </a:r>
            <a:r>
              <a:rPr lang="en-US" sz="1800" dirty="0"/>
              <a:t> </a:t>
            </a:r>
            <a:r>
              <a:rPr lang="en-US" sz="1800" dirty="0" err="1"/>
              <a:t>hisoblanadi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3074" name="Picture 2" descr="https://masterori.ru/wp-content/uploads/mozhno-li-ispolzovat-obychnyj-lak-s-bazoj-i-topom_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90" y="993624"/>
            <a:ext cx="5715000" cy="479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29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00086" y="1013253"/>
            <a:ext cx="3453713" cy="5163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/>
              <a:t>         </a:t>
            </a:r>
            <a:r>
              <a:rPr lang="ru-RU" sz="1800" b="1" dirty="0" err="1" smtClean="0"/>
              <a:t>Kamchiliklari</a:t>
            </a:r>
            <a:r>
              <a:rPr lang="ru-RU" sz="1800" b="1" dirty="0"/>
              <a:t>: </a:t>
            </a:r>
            <a:endParaRPr lang="ru-RU" sz="1800" dirty="0"/>
          </a:p>
          <a:p>
            <a:pPr marL="0" indent="0">
              <a:buNone/>
            </a:pPr>
            <a:r>
              <a:rPr lang="ru-RU" sz="1800" b="1" dirty="0"/>
              <a:t> </a:t>
            </a:r>
            <a:endParaRPr lang="ru-RU" sz="1800" dirty="0"/>
          </a:p>
          <a:p>
            <a:pPr marL="0" lvl="0" indent="0">
              <a:buNone/>
            </a:pPr>
            <a:r>
              <a:rPr lang="ru-RU" sz="1800" dirty="0" err="1"/>
              <a:t>surtilgan</a:t>
            </a:r>
            <a:r>
              <a:rPr lang="ru-RU" sz="1800" dirty="0"/>
              <a:t> </a:t>
            </a:r>
            <a:r>
              <a:rPr lang="ru-RU" sz="1800" dirty="0" err="1"/>
              <a:t>bazada</a:t>
            </a:r>
            <a:r>
              <a:rPr lang="ru-RU" sz="1800" dirty="0"/>
              <a:t> </a:t>
            </a:r>
            <a:r>
              <a:rPr lang="ru-RU" sz="1800" dirty="0" err="1"/>
              <a:t>pufakchalar</a:t>
            </a:r>
            <a:r>
              <a:rPr lang="ru-RU" sz="1800" dirty="0"/>
              <a:t> </a:t>
            </a:r>
            <a:r>
              <a:rPr lang="ru-RU" sz="1800" dirty="0" err="1"/>
              <a:t>hosil</a:t>
            </a:r>
            <a:r>
              <a:rPr lang="ru-RU" sz="1800" dirty="0"/>
              <a:t> </a:t>
            </a:r>
            <a:r>
              <a:rPr lang="ru-RU" sz="1800" dirty="0" err="1"/>
              <a:t>bo‘lishi</a:t>
            </a:r>
            <a:r>
              <a:rPr lang="ru-RU" sz="1800" dirty="0"/>
              <a:t> (</a:t>
            </a:r>
            <a:r>
              <a:rPr lang="ru-RU" sz="1800" dirty="0" err="1"/>
              <a:t>pufakcha</a:t>
            </a:r>
            <a:r>
              <a:rPr lang="ru-RU" sz="1800" dirty="0"/>
              <a:t> </a:t>
            </a:r>
            <a:r>
              <a:rPr lang="ru-RU" sz="1800" dirty="0" err="1"/>
              <a:t>hosil</a:t>
            </a:r>
            <a:r>
              <a:rPr lang="ru-RU" sz="1800" dirty="0"/>
              <a:t> </a:t>
            </a:r>
            <a:r>
              <a:rPr lang="ru-RU" sz="1800" dirty="0" err="1"/>
              <a:t>qilmasligi</a:t>
            </a:r>
            <a:r>
              <a:rPr lang="ru-RU" sz="1800" dirty="0"/>
              <a:t> </a:t>
            </a:r>
            <a:r>
              <a:rPr lang="ru-RU" sz="1800" dirty="0" err="1"/>
              <a:t>uchun</a:t>
            </a:r>
            <a:r>
              <a:rPr lang="ru-RU" sz="1800" dirty="0"/>
              <a:t>, </a:t>
            </a:r>
            <a:r>
              <a:rPr lang="ru-RU" sz="1800" dirty="0" err="1"/>
              <a:t>vositadan</a:t>
            </a:r>
            <a:r>
              <a:rPr lang="ru-RU" sz="1800" dirty="0"/>
              <a:t> </a:t>
            </a:r>
            <a:r>
              <a:rPr lang="ru-RU" sz="1800" dirty="0" err="1"/>
              <a:t>foydalanayotgan</a:t>
            </a:r>
            <a:r>
              <a:rPr lang="ru-RU" sz="1800" dirty="0"/>
              <a:t> </a:t>
            </a:r>
            <a:r>
              <a:rPr lang="ru-RU" sz="1800" dirty="0" err="1"/>
              <a:t>vaqtingizda</a:t>
            </a:r>
            <a:r>
              <a:rPr lang="ru-RU" sz="1800" dirty="0"/>
              <a:t> </a:t>
            </a:r>
            <a:r>
              <a:rPr lang="ru-RU" sz="1800" dirty="0" err="1"/>
              <a:t>idishni</a:t>
            </a:r>
            <a:r>
              <a:rPr lang="ru-RU" sz="1800" dirty="0"/>
              <a:t> </a:t>
            </a:r>
            <a:r>
              <a:rPr lang="ru-RU" sz="1800" dirty="0" err="1"/>
              <a:t>uzoq</a:t>
            </a:r>
            <a:r>
              <a:rPr lang="ru-RU" sz="1800" dirty="0"/>
              <a:t> </a:t>
            </a:r>
            <a:r>
              <a:rPr lang="ru-RU" sz="1800" dirty="0" err="1"/>
              <a:t>vaqtga</a:t>
            </a:r>
            <a:r>
              <a:rPr lang="ru-RU" sz="1800" dirty="0"/>
              <a:t> </a:t>
            </a:r>
            <a:r>
              <a:rPr lang="ru-RU" sz="1800" dirty="0" err="1"/>
              <a:t>ochiq</a:t>
            </a:r>
            <a:r>
              <a:rPr lang="ru-RU" sz="1800" dirty="0"/>
              <a:t> </a:t>
            </a:r>
            <a:r>
              <a:rPr lang="ru-RU" sz="1800" dirty="0" err="1"/>
              <a:t>qoldirmang</a:t>
            </a:r>
            <a:r>
              <a:rPr lang="ru-RU" sz="1800" dirty="0"/>
              <a:t> </a:t>
            </a:r>
            <a:r>
              <a:rPr lang="ru-RU" sz="1800" dirty="0" err="1"/>
              <a:t>va</a:t>
            </a:r>
            <a:r>
              <a:rPr lang="ru-RU" sz="1800" dirty="0"/>
              <a:t> </a:t>
            </a:r>
            <a:r>
              <a:rPr lang="ru-RU" sz="1800" dirty="0" err="1"/>
              <a:t>qopqog‘ini</a:t>
            </a:r>
            <a:r>
              <a:rPr lang="ru-RU" sz="1800" dirty="0"/>
              <a:t> </a:t>
            </a:r>
            <a:r>
              <a:rPr lang="ru-RU" sz="1800" dirty="0" err="1"/>
              <a:t>ma</a:t>
            </a:r>
            <a:r>
              <a:rPr lang="en-US" sz="1800" dirty="0"/>
              <a:t>h</a:t>
            </a:r>
            <a:r>
              <a:rPr lang="ru-RU" sz="1800" dirty="0" err="1"/>
              <a:t>kamlab</a:t>
            </a:r>
            <a:r>
              <a:rPr lang="ru-RU" sz="1800" dirty="0"/>
              <a:t> </a:t>
            </a:r>
            <a:r>
              <a:rPr lang="ru-RU" sz="1800" dirty="0" err="1"/>
              <a:t>yoping</a:t>
            </a:r>
            <a:r>
              <a:rPr lang="ru-RU" sz="1800" dirty="0"/>
              <a:t>);</a:t>
            </a:r>
          </a:p>
          <a:p>
            <a:pPr marL="0" lvl="0" indent="0">
              <a:buNone/>
            </a:pPr>
            <a:r>
              <a:rPr lang="en-US" sz="1800" dirty="0" err="1"/>
              <a:t>bazani</a:t>
            </a:r>
            <a:r>
              <a:rPr lang="en-US" sz="1800" dirty="0"/>
              <a:t> </a:t>
            </a:r>
            <a:r>
              <a:rPr lang="en-US" sz="1800" dirty="0" err="1"/>
              <a:t>surtishdagi</a:t>
            </a:r>
            <a:r>
              <a:rPr lang="en-US" sz="1800" dirty="0"/>
              <a:t> </a:t>
            </a:r>
            <a:r>
              <a:rPr lang="en-US" sz="1800" dirty="0" err="1"/>
              <a:t>nuqsonlar</a:t>
            </a:r>
            <a:r>
              <a:rPr lang="en-US" sz="1800" dirty="0"/>
              <a:t> (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plastinkasiga</a:t>
            </a:r>
            <a:r>
              <a:rPr lang="en-US" sz="1800" dirty="0"/>
              <a:t> </a:t>
            </a:r>
            <a:r>
              <a:rPr lang="en-US" sz="1800" dirty="0" err="1"/>
              <a:t>asta-sekin</a:t>
            </a:r>
            <a:r>
              <a:rPr lang="en-US" sz="1800" dirty="0"/>
              <a:t>, </a:t>
            </a:r>
            <a:r>
              <a:rPr lang="en-US" sz="1800" dirty="0" err="1"/>
              <a:t>siltamagan</a:t>
            </a:r>
            <a:r>
              <a:rPr lang="en-US" sz="1800" dirty="0"/>
              <a:t> </a:t>
            </a:r>
            <a:r>
              <a:rPr lang="en-US" sz="1800" dirty="0" err="1"/>
              <a:t>holda</a:t>
            </a:r>
            <a:r>
              <a:rPr lang="en-US" sz="1800" dirty="0"/>
              <a:t>, </a:t>
            </a:r>
            <a:r>
              <a:rPr lang="en-US" sz="1800" dirty="0" err="1"/>
              <a:t>silliq</a:t>
            </a:r>
            <a:r>
              <a:rPr lang="en-US" sz="1800" dirty="0"/>
              <a:t> </a:t>
            </a:r>
            <a:r>
              <a:rPr lang="en-US" sz="1800" dirty="0" err="1"/>
              <a:t>qilib</a:t>
            </a:r>
            <a:r>
              <a:rPr lang="en-US" sz="1800" dirty="0"/>
              <a:t> </a:t>
            </a:r>
            <a:r>
              <a:rPr lang="en-US" sz="1800" dirty="0" err="1"/>
              <a:t>surtishingiz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);</a:t>
            </a:r>
            <a:endParaRPr lang="ru-RU" sz="1800" dirty="0"/>
          </a:p>
          <a:p>
            <a:endParaRPr lang="ru-RU" sz="1800" dirty="0"/>
          </a:p>
        </p:txBody>
      </p:sp>
      <p:sp>
        <p:nvSpPr>
          <p:cNvPr id="4" name="AutoShape 2" descr="https://odiva.ru/upload/medialibrary/412/dlya_mk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20" descr="https://odiva.ru/upload/medialibrary/412/dlya_mk2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22" descr="https://go3.imgsmail.ru/imgpreview?key=eb083a5ecc3ec5d&amp;mb=imgdb_preview_1291&amp;st=1630048172&amp;v=4a23ead45dd7ed86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20" name="Picture 24" descr="https://odiva.ru/upload/medialibrary/412/dlya_mk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59" y="1013253"/>
            <a:ext cx="6737593" cy="477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506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155</Words>
  <Application>Microsoft Office PowerPoint</Application>
  <PresentationFormat>Широкоэкранный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3</cp:revision>
  <dcterms:created xsi:type="dcterms:W3CDTF">2021-08-27T07:08:15Z</dcterms:created>
  <dcterms:modified xsi:type="dcterms:W3CDTF">2021-08-27T07:28:48Z</dcterms:modified>
</cp:coreProperties>
</file>