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25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3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8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0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1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8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6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8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9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22ED6-3697-409A-9BF9-AA1F256F786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DC92A9-6649-4523-BA60-18EEF651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3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097" y="1554871"/>
            <a:ext cx="10511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Kiyim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yaratishda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illyuzaning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o‘rni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7910" y="1349829"/>
            <a:ext cx="85779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Kastyum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kompozitsiyasida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effektlarning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Kastyumdagi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idrok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etishda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illuziyaning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0229" y="1010195"/>
            <a:ext cx="82644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Kastyum</a:t>
            </a:r>
            <a:r>
              <a:rPr lang="en-US" sz="2400" dirty="0" smtClean="0"/>
              <a:t> </a:t>
            </a:r>
            <a:r>
              <a:rPr lang="en-US" sz="2400" dirty="0" err="1" smtClean="0"/>
              <a:t>kompozitsiyasini</a:t>
            </a:r>
            <a:r>
              <a:rPr lang="en-US" sz="2400" dirty="0" smtClean="0"/>
              <a:t> </a:t>
            </a:r>
            <a:r>
              <a:rPr lang="en-US" sz="2400" dirty="0" err="1" smtClean="0"/>
              <a:t>ifodalovchi</a:t>
            </a:r>
            <a:r>
              <a:rPr lang="en-US" sz="2400" dirty="0" smtClean="0"/>
              <a:t> </a:t>
            </a:r>
            <a:r>
              <a:rPr lang="en-US" sz="2400" dirty="0" err="1" smtClean="0"/>
              <a:t>vositalardan</a:t>
            </a:r>
            <a:r>
              <a:rPr lang="en-US" sz="2400" dirty="0" smtClean="0"/>
              <a:t> </a:t>
            </a:r>
            <a:r>
              <a:rPr lang="en-US" sz="2400" dirty="0" err="1" smtClean="0"/>
              <a:t>tashqari</a:t>
            </a:r>
            <a:r>
              <a:rPr lang="en-US" sz="2400" dirty="0" smtClean="0"/>
              <a:t> </a:t>
            </a:r>
            <a:r>
              <a:rPr lang="en-US" sz="2400" dirty="0" err="1" smtClean="0"/>
              <a:t>ko‘rish</a:t>
            </a:r>
            <a:r>
              <a:rPr lang="en-US" sz="2400" dirty="0" smtClean="0"/>
              <a:t> </a:t>
            </a:r>
            <a:r>
              <a:rPr lang="en-US" sz="2400" dirty="0" err="1" smtClean="0"/>
              <a:t>illuziyalari</a:t>
            </a:r>
            <a:r>
              <a:rPr lang="en-US" sz="2400" dirty="0" smtClean="0"/>
              <a:t>, </a:t>
            </a:r>
            <a:r>
              <a:rPr lang="en-US" sz="2400" dirty="0" err="1" smtClean="0"/>
              <a:t>optik</a:t>
            </a:r>
            <a:r>
              <a:rPr lang="en-US" sz="2400" dirty="0" smtClean="0"/>
              <a:t> </a:t>
            </a:r>
            <a:r>
              <a:rPr lang="en-US" sz="2400" dirty="0" err="1" smtClean="0"/>
              <a:t>effektlar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r>
              <a:rPr lang="en-US" sz="2400" dirty="0" smtClean="0"/>
              <a:t> ham </a:t>
            </a:r>
            <a:r>
              <a:rPr lang="en-US" sz="2400" dirty="0" err="1" smtClean="0"/>
              <a:t>tasavvurga</a:t>
            </a:r>
            <a:r>
              <a:rPr lang="en-US" sz="2400" dirty="0" smtClean="0"/>
              <a:t> </a:t>
            </a:r>
            <a:r>
              <a:rPr lang="en-US" sz="2400" dirty="0" err="1" smtClean="0"/>
              <a:t>ega</a:t>
            </a:r>
            <a:r>
              <a:rPr lang="en-US" sz="2400" dirty="0" smtClean="0"/>
              <a:t> </a:t>
            </a:r>
            <a:r>
              <a:rPr lang="en-US" sz="2400" dirty="0" err="1" smtClean="0"/>
              <a:t>bo‘lish</a:t>
            </a:r>
            <a:r>
              <a:rPr lang="en-US" sz="2400" dirty="0" smtClean="0"/>
              <a:t> </a:t>
            </a:r>
            <a:r>
              <a:rPr lang="en-US" sz="2400" dirty="0" err="1" smtClean="0"/>
              <a:t>kerak</a:t>
            </a:r>
            <a:r>
              <a:rPr lang="en-US" sz="2400" dirty="0" smtClean="0"/>
              <a:t>. </a:t>
            </a:r>
            <a:r>
              <a:rPr lang="en-US" sz="2400" dirty="0" err="1" smtClean="0"/>
              <a:t>Bulardan</a:t>
            </a:r>
            <a:r>
              <a:rPr lang="en-US" sz="2400" dirty="0" smtClean="0"/>
              <a:t> </a:t>
            </a:r>
            <a:r>
              <a:rPr lang="en-US" sz="2400" dirty="0" err="1" smtClean="0"/>
              <a:t>eng</a:t>
            </a:r>
            <a:r>
              <a:rPr lang="en-US" sz="2400" dirty="0" smtClean="0"/>
              <a:t> </a:t>
            </a:r>
            <a:r>
              <a:rPr lang="en-US" sz="2400" dirty="0" err="1" smtClean="0"/>
              <a:t>muhimlarini</a:t>
            </a:r>
            <a:r>
              <a:rPr lang="en-US" sz="2400" dirty="0" smtClean="0"/>
              <a:t> </a:t>
            </a:r>
            <a:r>
              <a:rPr lang="en-US" sz="2400" dirty="0" err="1" smtClean="0"/>
              <a:t>eslatib</a:t>
            </a:r>
            <a:r>
              <a:rPr lang="en-US" sz="2400" dirty="0" smtClean="0"/>
              <a:t> </a:t>
            </a:r>
            <a:r>
              <a:rPr lang="en-US" sz="2400" dirty="0" err="1" smtClean="0"/>
              <a:t>o‘tamiz</a:t>
            </a:r>
            <a:r>
              <a:rPr lang="en-US" sz="2400" dirty="0" smtClean="0"/>
              <a:t>. </a:t>
            </a:r>
            <a:r>
              <a:rPr lang="en-US" sz="2400" dirty="0" err="1" smtClean="0"/>
              <a:t>Kastyum</a:t>
            </a:r>
            <a:r>
              <a:rPr lang="en-US" sz="2400" dirty="0" smtClean="0"/>
              <a:t> </a:t>
            </a:r>
            <a:r>
              <a:rPr lang="en-US" sz="2400" dirty="0" err="1" smtClean="0"/>
              <a:t>chiziqlarining</a:t>
            </a:r>
            <a:r>
              <a:rPr lang="en-US" sz="2400" dirty="0" smtClean="0"/>
              <a:t> </a:t>
            </a:r>
            <a:r>
              <a:rPr lang="en-US" sz="2400" dirty="0" err="1" smtClean="0"/>
              <a:t>gavdaning</a:t>
            </a:r>
            <a:r>
              <a:rPr lang="en-US" sz="2400" dirty="0" smtClean="0"/>
              <a:t> </a:t>
            </a:r>
            <a:r>
              <a:rPr lang="en-US" sz="2400" dirty="0" err="1" smtClean="0"/>
              <a:t>uzunligiga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eniga</a:t>
            </a:r>
            <a:r>
              <a:rPr lang="en-US" sz="2400" dirty="0" smtClean="0"/>
              <a:t>, </a:t>
            </a:r>
            <a:r>
              <a:rPr lang="en-US" sz="2400" dirty="0" err="1" smtClean="0"/>
              <a:t>gazlama</a:t>
            </a:r>
            <a:r>
              <a:rPr lang="en-US" sz="2400" dirty="0" smtClean="0"/>
              <a:t> </a:t>
            </a:r>
            <a:r>
              <a:rPr lang="en-US" sz="2400" dirty="0" err="1" smtClean="0"/>
              <a:t>rangi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fakturasining</a:t>
            </a:r>
            <a:r>
              <a:rPr lang="en-US" sz="2400" dirty="0" smtClean="0"/>
              <a:t> «</a:t>
            </a:r>
            <a:r>
              <a:rPr lang="en-US" sz="2400" dirty="0" err="1" smtClean="0"/>
              <a:t>vazminlik</a:t>
            </a:r>
            <a:r>
              <a:rPr lang="en-US" sz="2400" dirty="0" smtClean="0"/>
              <a:t>» </a:t>
            </a:r>
            <a:r>
              <a:rPr lang="en-US" sz="2400" dirty="0" err="1" smtClean="0"/>
              <a:t>va</a:t>
            </a:r>
            <a:r>
              <a:rPr lang="en-US" sz="2400" dirty="0" smtClean="0"/>
              <a:t> «</a:t>
            </a:r>
            <a:r>
              <a:rPr lang="en-US" sz="2400" dirty="0" err="1" smtClean="0"/>
              <a:t>yengillik»ka</a:t>
            </a:r>
            <a:r>
              <a:rPr lang="en-US" sz="2400" dirty="0" smtClean="0"/>
              <a:t> </a:t>
            </a:r>
            <a:r>
              <a:rPr lang="en-US" sz="2400" dirty="0" err="1" smtClean="0"/>
              <a:t>ta’siri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r>
              <a:rPr lang="en-US" sz="2400" dirty="0" smtClean="0"/>
              <a:t> </a:t>
            </a:r>
            <a:r>
              <a:rPr lang="en-US" sz="2400" dirty="0" err="1" smtClean="0"/>
              <a:t>yuqorida</a:t>
            </a:r>
            <a:r>
              <a:rPr lang="en-US" sz="2400" dirty="0" smtClean="0"/>
              <a:t> </a:t>
            </a:r>
            <a:r>
              <a:rPr lang="en-US" sz="2400" dirty="0" err="1" smtClean="0"/>
              <a:t>gapirdik</a:t>
            </a:r>
            <a:r>
              <a:rPr lang="en-US" sz="2400" dirty="0" smtClean="0"/>
              <a:t>. Yana </a:t>
            </a:r>
            <a:r>
              <a:rPr lang="en-US" sz="2400" dirty="0" err="1" smtClean="0"/>
              <a:t>shuni</a:t>
            </a:r>
            <a:r>
              <a:rPr lang="en-US" sz="2400" dirty="0" smtClean="0"/>
              <a:t> </a:t>
            </a:r>
            <a:r>
              <a:rPr lang="en-US" sz="2400" dirty="0" err="1" smtClean="0"/>
              <a:t>takrorlaymizki</a:t>
            </a:r>
            <a:r>
              <a:rPr lang="en-US" sz="2400" dirty="0" smtClean="0"/>
              <a:t>, </a:t>
            </a:r>
            <a:r>
              <a:rPr lang="en-US" sz="2400" dirty="0" err="1" smtClean="0"/>
              <a:t>bo‘ylama</a:t>
            </a:r>
            <a:r>
              <a:rPr lang="en-US" sz="2400" dirty="0" smtClean="0"/>
              <a:t> </a:t>
            </a:r>
            <a:r>
              <a:rPr lang="en-US" sz="2400" dirty="0" err="1" smtClean="0"/>
              <a:t>ritmik</a:t>
            </a:r>
            <a:r>
              <a:rPr lang="en-US" sz="2400" dirty="0" smtClean="0"/>
              <a:t> </a:t>
            </a:r>
            <a:r>
              <a:rPr lang="en-US" sz="2400" dirty="0" err="1" smtClean="0"/>
              <a:t>joylashgan</a:t>
            </a:r>
            <a:r>
              <a:rPr lang="en-US" sz="2400" dirty="0" smtClean="0"/>
              <a:t> </a:t>
            </a:r>
            <a:r>
              <a:rPr lang="en-US" sz="2400" dirty="0" err="1" smtClean="0"/>
              <a:t>kamroq</a:t>
            </a:r>
            <a:r>
              <a:rPr lang="en-US" sz="2400" dirty="0" smtClean="0"/>
              <a:t> </a:t>
            </a:r>
            <a:r>
              <a:rPr lang="en-US" sz="2400" dirty="0" err="1" smtClean="0"/>
              <a:t>chiziqlar</a:t>
            </a:r>
            <a:r>
              <a:rPr lang="en-US" sz="2400" dirty="0" smtClean="0"/>
              <a:t> </a:t>
            </a:r>
            <a:r>
              <a:rPr lang="en-US" sz="2400" dirty="0" err="1" smtClean="0"/>
              <a:t>gavdani</a:t>
            </a:r>
            <a:r>
              <a:rPr lang="en-US" sz="2400" dirty="0" smtClean="0"/>
              <a:t> «</a:t>
            </a:r>
            <a:r>
              <a:rPr lang="en-US" sz="2400" dirty="0" err="1" smtClean="0"/>
              <a:t>cho‘zadi</a:t>
            </a:r>
            <a:r>
              <a:rPr lang="en-US" sz="2400" dirty="0" smtClean="0"/>
              <a:t>», </a:t>
            </a:r>
            <a:r>
              <a:rPr lang="en-US" sz="2400" dirty="0" err="1" smtClean="0"/>
              <a:t>ko‘ndalanglari</a:t>
            </a:r>
            <a:r>
              <a:rPr lang="en-US" sz="2400" dirty="0" smtClean="0"/>
              <a:t> «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bag‘irlatib</a:t>
            </a:r>
            <a:r>
              <a:rPr lang="en-US" sz="2400" dirty="0" smtClean="0"/>
              <a:t> </a:t>
            </a:r>
            <a:r>
              <a:rPr lang="en-US" sz="2400" dirty="0" err="1" smtClean="0"/>
              <a:t>qo‘yadi</a:t>
            </a:r>
            <a:r>
              <a:rPr lang="en-US" sz="2400" dirty="0" smtClean="0"/>
              <a:t>». </a:t>
            </a:r>
            <a:r>
              <a:rPr lang="en-US" sz="2400" dirty="0" err="1" smtClean="0"/>
              <a:t>Lekin</a:t>
            </a:r>
            <a:r>
              <a:rPr lang="en-US" sz="2400" dirty="0" smtClean="0"/>
              <a:t> </a:t>
            </a:r>
            <a:r>
              <a:rPr lang="en-US" sz="2400" dirty="0" err="1" smtClean="0"/>
              <a:t>gazlamadagi</a:t>
            </a:r>
            <a:r>
              <a:rPr lang="en-US" sz="2400" dirty="0" smtClean="0"/>
              <a:t> </a:t>
            </a:r>
            <a:r>
              <a:rPr lang="en-US" sz="2400" dirty="0" err="1" smtClean="0"/>
              <a:t>nisbatan</a:t>
            </a:r>
            <a:r>
              <a:rPr lang="en-US" sz="2400" dirty="0" smtClean="0"/>
              <a:t> </a:t>
            </a:r>
            <a:r>
              <a:rPr lang="en-US" sz="2400" dirty="0" err="1" smtClean="0"/>
              <a:t>yirik</a:t>
            </a:r>
            <a:r>
              <a:rPr lang="en-US" sz="2400" dirty="0" smtClean="0"/>
              <a:t> parallel </a:t>
            </a:r>
            <a:r>
              <a:rPr lang="en-US" sz="2400" dirty="0" err="1" smtClean="0"/>
              <a:t>yo‘llar</a:t>
            </a:r>
            <a:r>
              <a:rPr lang="en-US" sz="2400" dirty="0" smtClean="0"/>
              <a:t> </a:t>
            </a:r>
            <a:r>
              <a:rPr lang="en-US" sz="2400" dirty="0" err="1" smtClean="0"/>
              <a:t>aksincha</a:t>
            </a:r>
            <a:r>
              <a:rPr lang="en-US" sz="2400" dirty="0" smtClean="0"/>
              <a:t> </a:t>
            </a:r>
            <a:r>
              <a:rPr lang="en-US" sz="2400" dirty="0" err="1" smtClean="0"/>
              <a:t>effekt</a:t>
            </a:r>
            <a:r>
              <a:rPr lang="en-US" sz="2400" dirty="0" smtClean="0"/>
              <a:t> </a:t>
            </a:r>
            <a:r>
              <a:rPr lang="en-US" sz="2400" dirty="0" err="1" smtClean="0"/>
              <a:t>beradi</a:t>
            </a:r>
            <a:r>
              <a:rPr lang="en-US" sz="2400" dirty="0" smtClean="0"/>
              <a:t> – </a:t>
            </a:r>
            <a:r>
              <a:rPr lang="en-US" sz="2400" dirty="0" err="1" smtClean="0"/>
              <a:t>gavdani</a:t>
            </a:r>
            <a:r>
              <a:rPr lang="en-US" sz="2400" dirty="0" smtClean="0"/>
              <a:t> </a:t>
            </a:r>
            <a:r>
              <a:rPr lang="en-US" sz="2400" dirty="0" err="1" smtClean="0"/>
              <a:t>yuqoriga</a:t>
            </a:r>
            <a:r>
              <a:rPr lang="en-US" sz="2400" dirty="0" smtClean="0"/>
              <a:t> (</a:t>
            </a:r>
            <a:r>
              <a:rPr lang="en-US" sz="2400" dirty="0" err="1" smtClean="0"/>
              <a:t>gorizontal</a:t>
            </a:r>
            <a:r>
              <a:rPr lang="en-US" sz="2400" dirty="0" smtClean="0"/>
              <a:t> </a:t>
            </a:r>
            <a:r>
              <a:rPr lang="en-US" sz="2400" dirty="0" err="1" smtClean="0"/>
              <a:t>yo‘llar</a:t>
            </a:r>
            <a:r>
              <a:rPr lang="en-US" sz="2400" dirty="0" smtClean="0"/>
              <a:t>) </a:t>
            </a:r>
            <a:r>
              <a:rPr lang="en-US" sz="2400" dirty="0" err="1" smtClean="0"/>
              <a:t>yoki</a:t>
            </a:r>
            <a:r>
              <a:rPr lang="en-US" sz="2400" dirty="0" smtClean="0"/>
              <a:t> </a:t>
            </a:r>
            <a:r>
              <a:rPr lang="en-US" sz="2400" dirty="0" err="1" smtClean="0"/>
              <a:t>eniga</a:t>
            </a:r>
            <a:r>
              <a:rPr lang="en-US" sz="2400" dirty="0" smtClean="0"/>
              <a:t> (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</a:t>
            </a:r>
            <a:r>
              <a:rPr lang="en-US" sz="2400" dirty="0" err="1" smtClean="0"/>
              <a:t>yo‘llar</a:t>
            </a:r>
            <a:r>
              <a:rPr lang="en-US" sz="2400" dirty="0" smtClean="0"/>
              <a:t>) «</a:t>
            </a:r>
            <a:r>
              <a:rPr lang="en-US" sz="2400" dirty="0" err="1" smtClean="0"/>
              <a:t>cho‘zadi</a:t>
            </a:r>
            <a:r>
              <a:rPr lang="en-US" sz="2400" dirty="0" smtClean="0"/>
              <a:t>». </a:t>
            </a:r>
            <a:r>
              <a:rPr lang="en-US" sz="2400" dirty="0" err="1" smtClean="0"/>
              <a:t>Mayda</a:t>
            </a:r>
            <a:r>
              <a:rPr lang="en-US" sz="2400" dirty="0" smtClean="0"/>
              <a:t> </a:t>
            </a:r>
            <a:r>
              <a:rPr lang="en-US" sz="2400" dirty="0" err="1" smtClean="0"/>
              <a:t>zich</a:t>
            </a:r>
            <a:r>
              <a:rPr lang="en-US" sz="2400" dirty="0" smtClean="0"/>
              <a:t> </a:t>
            </a:r>
            <a:r>
              <a:rPr lang="en-US" sz="2400" dirty="0" err="1" smtClean="0"/>
              <a:t>yo‘llar</a:t>
            </a:r>
            <a:r>
              <a:rPr lang="en-US" sz="2400" dirty="0" smtClean="0"/>
              <a:t> </a:t>
            </a:r>
            <a:r>
              <a:rPr lang="en-US" sz="2400" dirty="0" err="1" smtClean="0"/>
              <a:t>esa</a:t>
            </a:r>
            <a:r>
              <a:rPr lang="en-US" sz="2400" dirty="0" smtClean="0"/>
              <a:t>, </a:t>
            </a:r>
            <a:r>
              <a:rPr lang="en-US" sz="2400" dirty="0" err="1" smtClean="0"/>
              <a:t>odatda</a:t>
            </a:r>
            <a:r>
              <a:rPr lang="en-US" sz="2400" dirty="0" smtClean="0"/>
              <a:t>,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tekis</a:t>
            </a:r>
            <a:r>
              <a:rPr lang="en-US" sz="2400" dirty="0" smtClean="0"/>
              <a:t> </a:t>
            </a:r>
            <a:r>
              <a:rPr lang="en-US" sz="2400" dirty="0" err="1" smtClean="0"/>
              <a:t>cho‘tir</a:t>
            </a:r>
            <a:r>
              <a:rPr lang="en-US" sz="2400" dirty="0" smtClean="0"/>
              <a:t> </a:t>
            </a:r>
            <a:r>
              <a:rPr lang="en-US" sz="2400" dirty="0" err="1" smtClean="0"/>
              <a:t>yuzadek</a:t>
            </a:r>
            <a:r>
              <a:rPr lang="en-US" sz="2400" dirty="0" smtClean="0"/>
              <a:t> </a:t>
            </a:r>
            <a:r>
              <a:rPr lang="en-US" sz="2400" dirty="0" err="1" smtClean="0"/>
              <a:t>ko‘rinib</a:t>
            </a:r>
            <a:r>
              <a:rPr lang="en-US" sz="2400" dirty="0" smtClean="0"/>
              <a:t>, </a:t>
            </a:r>
            <a:r>
              <a:rPr lang="en-US" sz="2400" dirty="0" err="1" smtClean="0"/>
              <a:t>chiziqqa</a:t>
            </a:r>
            <a:r>
              <a:rPr lang="en-US" sz="2400" dirty="0" smtClean="0"/>
              <a:t> </a:t>
            </a:r>
            <a:r>
              <a:rPr lang="en-US" sz="2400" dirty="0" err="1" smtClean="0"/>
              <a:t>o‘xshab</a:t>
            </a:r>
            <a:r>
              <a:rPr lang="en-US" sz="2400" dirty="0" smtClean="0"/>
              <a:t> </a:t>
            </a:r>
            <a:r>
              <a:rPr lang="en-US" sz="2400" dirty="0" err="1" smtClean="0"/>
              <a:t>ko‘rinmaydi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1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98" y="452846"/>
            <a:ext cx="6401820" cy="53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330926"/>
            <a:ext cx="7520911" cy="57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097" y="1552026"/>
            <a:ext cx="843860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sz="3200" dirty="0" err="1" smtClean="0"/>
              <a:t>Kiyim</a:t>
            </a:r>
            <a:r>
              <a:rPr lang="en-US" sz="3200" dirty="0" smtClean="0"/>
              <a:t> </a:t>
            </a:r>
            <a:r>
              <a:rPr lang="en-US" sz="3200" dirty="0" err="1" smtClean="0"/>
              <a:t>modelini</a:t>
            </a:r>
            <a:r>
              <a:rPr lang="en-US" sz="3200" dirty="0" smtClean="0"/>
              <a:t> </a:t>
            </a:r>
            <a:r>
              <a:rPr lang="en-US" sz="3200" dirty="0" err="1" smtClean="0"/>
              <a:t>yaratishda</a:t>
            </a:r>
            <a:r>
              <a:rPr lang="en-US" sz="3200" dirty="0" smtClean="0"/>
              <a:t> </a:t>
            </a:r>
            <a:r>
              <a:rPr lang="en-US" sz="3200" dirty="0" err="1" smtClean="0"/>
              <a:t>ranglarning</a:t>
            </a:r>
            <a:r>
              <a:rPr lang="en-US" sz="3200" dirty="0" smtClean="0"/>
              <a:t> </a:t>
            </a:r>
            <a:r>
              <a:rPr lang="en-US" sz="3200" dirty="0" err="1" smtClean="0"/>
              <a:t>tutgan</a:t>
            </a:r>
            <a:r>
              <a:rPr lang="en-US" sz="3200" dirty="0" smtClean="0"/>
              <a:t> </a:t>
            </a:r>
            <a:r>
              <a:rPr lang="en-US" sz="3200" dirty="0" err="1" smtClean="0"/>
              <a:t>o‘rni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Reja</a:t>
            </a:r>
            <a:r>
              <a:rPr lang="en-US" sz="3200" dirty="0" smtClean="0"/>
              <a:t>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1.	Rang </a:t>
            </a:r>
            <a:r>
              <a:rPr lang="en-US" sz="3200" dirty="0" err="1" smtClean="0"/>
              <a:t>xususiyatlari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birikmalari</a:t>
            </a:r>
            <a:r>
              <a:rPr lang="en-US" sz="3200" dirty="0" smtClean="0"/>
              <a:t>.</a:t>
            </a:r>
          </a:p>
          <a:p>
            <a:pPr algn="ctr"/>
            <a:r>
              <a:rPr lang="en-US" sz="3200" dirty="0" smtClean="0"/>
              <a:t>2.	Rang </a:t>
            </a:r>
            <a:r>
              <a:rPr lang="en-US" sz="3200" dirty="0" err="1" smtClean="0"/>
              <a:t>qonunlari</a:t>
            </a:r>
            <a:r>
              <a:rPr lang="en-US" sz="3200" dirty="0" smtClean="0"/>
              <a:t>.</a:t>
            </a:r>
          </a:p>
          <a:p>
            <a:pPr algn="ctr"/>
            <a:r>
              <a:rPr lang="en-US" sz="3200" dirty="0" smtClean="0"/>
              <a:t>3.	</a:t>
            </a:r>
            <a:r>
              <a:rPr lang="en-US" sz="3200" dirty="0" err="1" smtClean="0"/>
              <a:t>Ranglar</a:t>
            </a:r>
            <a:r>
              <a:rPr lang="en-US" sz="3200" dirty="0" smtClean="0"/>
              <a:t> </a:t>
            </a:r>
            <a:r>
              <a:rPr lang="en-US" sz="3200" dirty="0" err="1" smtClean="0"/>
              <a:t>uyg‘unligi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27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5" y="548640"/>
            <a:ext cx="5933276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Ranglar</a:t>
            </a:r>
            <a:r>
              <a:rPr lang="en-US" dirty="0" smtClean="0"/>
              <a:t> </a:t>
            </a:r>
            <a:r>
              <a:rPr lang="en-US" dirty="0" err="1" smtClean="0"/>
              <a:t>uyg‘unligi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Mutanosib</a:t>
            </a:r>
            <a:r>
              <a:rPr lang="en-US" dirty="0" smtClean="0"/>
              <a:t> </a:t>
            </a:r>
            <a:r>
              <a:rPr lang="en-US" dirty="0" err="1" smtClean="0"/>
              <a:t>ranglar</a:t>
            </a:r>
            <a:r>
              <a:rPr lang="en-US" dirty="0" smtClean="0"/>
              <a:t>       </a:t>
            </a:r>
            <a:r>
              <a:rPr lang="en-US" dirty="0" err="1" smtClean="0"/>
              <a:t>Nomutanosib</a:t>
            </a:r>
            <a:r>
              <a:rPr lang="en-US" dirty="0" smtClean="0"/>
              <a:t> </a:t>
            </a:r>
            <a:r>
              <a:rPr lang="en-US" dirty="0" err="1" smtClean="0"/>
              <a:t>ranglar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9" y="2116183"/>
            <a:ext cx="8754543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127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Ranglar uyg‘unligi  Mutanosib ranglar       Nomutanosib ranglar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1</cp:revision>
  <dcterms:created xsi:type="dcterms:W3CDTF">2022-02-26T07:31:27Z</dcterms:created>
  <dcterms:modified xsi:type="dcterms:W3CDTF">2022-02-26T07:40:02Z</dcterms:modified>
</cp:coreProperties>
</file>