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7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3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3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3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3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6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2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96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1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CE7D-D027-4C76-B1E5-07F883BB8465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30C6-EFBE-47F2-A051-14464FA85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169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fanining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tarixi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xalq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xo‘jaligidagi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ahamiyati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/>
              <a:t> </a:t>
            </a:r>
            <a:r>
              <a:rPr lang="en-US" b="1" dirty="0" err="1"/>
              <a:t>Reja</a:t>
            </a:r>
            <a:r>
              <a:rPr lang="en-US" b="1" dirty="0"/>
              <a:t>: 1. </a:t>
            </a:r>
            <a:r>
              <a:rPr lang="en-US" b="1" dirty="0" err="1"/>
              <a:t>Gidravlika</a:t>
            </a:r>
            <a:r>
              <a:rPr lang="en-US" b="1" dirty="0"/>
              <a:t> </a:t>
            </a:r>
            <a:r>
              <a:rPr lang="en-US" b="1" dirty="0" err="1"/>
              <a:t>fanining</a:t>
            </a:r>
            <a:r>
              <a:rPr lang="en-US" b="1" dirty="0"/>
              <a:t> </a:t>
            </a:r>
            <a:r>
              <a:rPr lang="en-US" b="1" dirty="0" err="1"/>
              <a:t>ahamiyati</a:t>
            </a:r>
            <a:r>
              <a:rPr lang="en-US" b="1" dirty="0"/>
              <a:t>.</a:t>
            </a:r>
            <a:endParaRPr lang="ru-RU" dirty="0"/>
          </a:p>
          <a:p>
            <a:pPr algn="l"/>
            <a:r>
              <a:rPr lang="en-US" b="1" dirty="0"/>
              <a:t>2. </a:t>
            </a:r>
            <a:r>
              <a:rPr lang="en-US" b="1" dirty="0" err="1"/>
              <a:t>Gidravlika</a:t>
            </a:r>
            <a:r>
              <a:rPr lang="en-US" b="1" dirty="0"/>
              <a:t> </a:t>
            </a:r>
            <a:r>
              <a:rPr lang="en-US" b="1" dirty="0" err="1"/>
              <a:t>fanining</a:t>
            </a:r>
            <a:r>
              <a:rPr lang="en-US" b="1" dirty="0"/>
              <a:t> </a:t>
            </a:r>
            <a:r>
              <a:rPr lang="en-US" b="1" dirty="0" err="1"/>
              <a:t>paydo</a:t>
            </a:r>
            <a:r>
              <a:rPr lang="en-US" b="1" dirty="0"/>
              <a:t> </a:t>
            </a:r>
            <a:r>
              <a:rPr lang="en-US" b="1" dirty="0" err="1"/>
              <a:t>bo’lish</a:t>
            </a:r>
            <a:r>
              <a:rPr lang="en-US" b="1" dirty="0"/>
              <a:t> </a:t>
            </a:r>
            <a:r>
              <a:rPr lang="en-US" b="1" dirty="0" err="1"/>
              <a:t>tarixi</a:t>
            </a:r>
            <a:r>
              <a:rPr lang="en-US" b="1" dirty="0"/>
              <a:t>.</a:t>
            </a:r>
            <a:endParaRPr lang="ru-RU" dirty="0"/>
          </a:p>
          <a:p>
            <a:pPr algn="l"/>
            <a:r>
              <a:rPr lang="en-US" b="1" dirty="0"/>
              <a:t>3. </a:t>
            </a:r>
            <a:r>
              <a:rPr lang="en-US" b="1" dirty="0" err="1"/>
              <a:t>Gidravlika</a:t>
            </a:r>
            <a:r>
              <a:rPr lang="en-US" b="1" dirty="0"/>
              <a:t> </a:t>
            </a:r>
            <a:r>
              <a:rPr lang="en-US" b="1" dirty="0" err="1"/>
              <a:t>faniga</a:t>
            </a:r>
            <a:r>
              <a:rPr lang="en-US" b="1" dirty="0"/>
              <a:t> </a:t>
            </a:r>
            <a:r>
              <a:rPr lang="en-US" b="1" dirty="0" err="1"/>
              <a:t>asos</a:t>
            </a:r>
            <a:r>
              <a:rPr lang="en-US" b="1" dirty="0"/>
              <a:t> slogan </a:t>
            </a:r>
            <a:r>
              <a:rPr lang="en-US" b="1" dirty="0" err="1"/>
              <a:t>olimlar</a:t>
            </a:r>
            <a:r>
              <a:rPr lang="en-US" b="1" dirty="0"/>
              <a:t>.</a:t>
            </a:r>
            <a:endParaRPr lang="ru-RU" dirty="0"/>
          </a:p>
          <a:p>
            <a:pPr algn="l"/>
            <a:r>
              <a:rPr lang="en-US" b="1" dirty="0"/>
              <a:t>4. </a:t>
            </a:r>
            <a:r>
              <a:rPr lang="en-US" b="1" dirty="0" err="1"/>
              <a:t>Gidravlika</a:t>
            </a:r>
            <a:r>
              <a:rPr lang="en-US" b="1" dirty="0"/>
              <a:t> </a:t>
            </a:r>
            <a:r>
              <a:rPr lang="en-US" b="1" dirty="0" err="1"/>
              <a:t>bilan</a:t>
            </a:r>
            <a:r>
              <a:rPr lang="en-US" b="1" dirty="0"/>
              <a:t> </a:t>
            </a:r>
            <a:r>
              <a:rPr lang="en-US" b="1" dirty="0" err="1"/>
              <a:t>gidromexanika</a:t>
            </a:r>
            <a:r>
              <a:rPr lang="en-US" b="1" dirty="0"/>
              <a:t> </a:t>
            </a:r>
            <a:r>
              <a:rPr lang="en-US" b="1" dirty="0" err="1"/>
              <a:t>fanining</a:t>
            </a:r>
            <a:r>
              <a:rPr lang="en-US" b="1" dirty="0"/>
              <a:t>  </a:t>
            </a:r>
            <a:r>
              <a:rPr lang="en-US" b="1" dirty="0" err="1"/>
              <a:t>o`zaro</a:t>
            </a:r>
            <a:r>
              <a:rPr lang="en-US" b="1" dirty="0"/>
              <a:t> </a:t>
            </a:r>
            <a:r>
              <a:rPr lang="en-US" b="1" dirty="0" err="1"/>
              <a:t>yaqinligi</a:t>
            </a:r>
            <a:r>
              <a:rPr lang="en-US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0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968" y="789492"/>
            <a:ext cx="9893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8290" algn="just"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muvozanat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qonunlarini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o`rganuv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qonunlarni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texnikaning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sohalariga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tadbiq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shug`ullanuv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fan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</a:t>
            </a:r>
            <a:r>
              <a:rPr lang="en-US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9560" algn="just"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suyuqliklarda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kuchlarning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tarqalishi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sz="28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o`zgarib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borishi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qonunlarini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qurilmalar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mashinalarni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8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loyihalashga</a:t>
            </a:r>
            <a:r>
              <a:rPr lang="en-US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tatbiq</a:t>
            </a:r>
            <a:r>
              <a:rPr lang="en-US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shug`ullanadi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Gidravlika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gidrotexnika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irrigatsiya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kanalizatsiya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-33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neft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mexanikasi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qan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fanlarning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asosi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426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4128" y="911686"/>
            <a:ext cx="1026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575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Insoniyat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tarixining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davrlaridayoq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hayotda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o`rin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egallagan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Arxeologik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tekshirishlar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qadim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zamonlardanoq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eramizdan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4000-2000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yillar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gidrotexnika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inshootlari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qurishni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bilganliklarini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ko`rsatadi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Qadimgi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Xitoyda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Gretsiyada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Rimda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Osiyoda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ibtidoiy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madaniyat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o`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hoqlarida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kemalar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to’g’onlar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vodoprovod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sug’orish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sistemalari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bunyod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etilganligi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to`g`risida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ma'lumotlar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qurilmalarning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qoldiqlari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hanuzga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saqlanib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davrlarda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saqlanmaganligi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bilimlarga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ilmiy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nazariy</a:t>
            </a:r>
            <a:r>
              <a:rPr lang="en-US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asosga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fikrga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3210" algn="just">
              <a:spcBef>
                <a:spcPts val="1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Bizga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yetib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aloqador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ilmiy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Arximedning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keyinchalik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8-11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asrlarda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Osiyoda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yashab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ijod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olimlarning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asarlarida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oid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aksini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topgan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vatandoshimiz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Ahmad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Farg’oniy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(832-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833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yillarda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Shom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Suriya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shimolidagi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Sinjor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dashtida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Tadmur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-Raqqa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oralig’ida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meridian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darajasining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uzunligini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o’lchashda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qatnashdi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o’tganimizdek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Ahmad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Farg’oniy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Nil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daryosidagi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sathini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o’lchaydigan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inshoot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barpo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Qohira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shahri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yaqinidagi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Fustat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shahriga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Ilmiy-tehnik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me’moriy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jihatdan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g’oyat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ulug’vor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qurilma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Nil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daryosining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Sayyolat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-Rod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mavzesida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hozirga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qadar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saqlanib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47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8952" y="171254"/>
            <a:ext cx="108630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4480"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qonunlarining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eramizning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XVI – XVII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asrlaridan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Leonardo da Vin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o`zandagi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suzib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Stevenning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tubiga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devorlariga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Galileyning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jismlarning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suyuqlikdagi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muvozanati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Ye.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Torichellining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Paskalning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uzatilishi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to`g`risidagi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Nyutonning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r>
              <a:rPr lang="en-US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muvozanat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yo`nalish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taraqqiy</a:t>
            </a:r>
            <a:r>
              <a:rPr lang="en-US" sz="2400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Bulardan</a:t>
            </a:r>
            <a:r>
              <a:rPr lang="en-US" sz="2400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sz="2400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tajribalarga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asoslangan</a:t>
            </a:r>
            <a:r>
              <a:rPr lang="en-US" sz="2400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ikkinchisi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mexanikaning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bo`limi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taraqqiy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gidromexanika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Nazariy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gidromexanika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matematikaga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spc="-3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nunlarini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differentsial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tenglamalar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ifodalash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hishga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nazariy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taraqqiy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XVII-XVIII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asrlarda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yashagan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buyuk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matematik-mexanik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olimlar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Eyler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Bernulli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Lomonosov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Lagranjlarning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asarlari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3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112" y="981051"/>
            <a:ext cx="10442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4480" algn="just"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fizik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xossalarini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ideallashtirib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olingan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natijalar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tarzlarini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ifodalagani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tajriba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natijalaridan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uzoq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gidromexanikaning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taraqqiyotida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aytarlik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o`ynamas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gidromexanika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o`sha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zamon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qo`ygan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talabga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javob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olmas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XVIII-XIX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asrlarda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A.Shezi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A.Darsi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Bussinesk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Yu.Veysbax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olimlarning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hozirgi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zamonda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amaliy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fanning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448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xulosalarini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soddalashtirilgan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sxemalarini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hiqaradi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empirik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tajribalar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o`tkazish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aniqlaydi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gidromexanika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fani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o`zaro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yaqinlashib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bir-birini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to`ldiruv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fanga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575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Hozirgi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zamon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sanoati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o`zbek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X. A.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Raxmatulin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solgan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gidrodinamikasi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ahamiyatga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8575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Respublikamiz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iqtisodiyotining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sohalarida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oshiralayotgan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islohotlarning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muvaffaqiyatida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irrigatsiya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melioratsiya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sug`orish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tizimi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sanoati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qishloq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xo`jaligi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mashinasozlik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sanoati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sohalarida</a:t>
            </a:r>
            <a:r>
              <a:rPr lang="en-US" sz="2000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gidravlikaning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ahamiyati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beqiyosdir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45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694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Mavzu № 1:   Gidravlika fanining predmeti, tarixi va xalq xo‘jaligidagi ahamiyati.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 1:   Gidravlika fanining predmeti, tarixi va xalq xo‘jaligidagi ahamiyati. </dc:title>
  <dc:creator>Исматилло ака</dc:creator>
  <cp:lastModifiedBy>Исматилло ака</cp:lastModifiedBy>
  <cp:revision>2</cp:revision>
  <dcterms:created xsi:type="dcterms:W3CDTF">2022-01-17T03:46:47Z</dcterms:created>
  <dcterms:modified xsi:type="dcterms:W3CDTF">2022-01-17T03:57:08Z</dcterms:modified>
</cp:coreProperties>
</file>