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198-3E0F-4D5A-B608-D9E8F36E05B0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0A3A-DAC4-40ED-AC70-8E4F0CE29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382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198-3E0F-4D5A-B608-D9E8F36E05B0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0A3A-DAC4-40ED-AC70-8E4F0CE29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038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198-3E0F-4D5A-B608-D9E8F36E05B0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0A3A-DAC4-40ED-AC70-8E4F0CE29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340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198-3E0F-4D5A-B608-D9E8F36E05B0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0A3A-DAC4-40ED-AC70-8E4F0CE29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88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198-3E0F-4D5A-B608-D9E8F36E05B0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0A3A-DAC4-40ED-AC70-8E4F0CE29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968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198-3E0F-4D5A-B608-D9E8F36E05B0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0A3A-DAC4-40ED-AC70-8E4F0CE29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33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198-3E0F-4D5A-B608-D9E8F36E05B0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0A3A-DAC4-40ED-AC70-8E4F0CE29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62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198-3E0F-4D5A-B608-D9E8F36E05B0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0A3A-DAC4-40ED-AC70-8E4F0CE29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168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198-3E0F-4D5A-B608-D9E8F36E05B0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0A3A-DAC4-40ED-AC70-8E4F0CE29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517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198-3E0F-4D5A-B608-D9E8F36E05B0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0A3A-DAC4-40ED-AC70-8E4F0CE29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79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198-3E0F-4D5A-B608-D9E8F36E05B0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0A3A-DAC4-40ED-AC70-8E4F0CE29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974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78198-3E0F-4D5A-B608-D9E8F36E05B0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60A3A-DAC4-40ED-AC70-8E4F0CE29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435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69068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278694"/>
            <a:ext cx="9144000" cy="1655762"/>
          </a:xfrm>
        </p:spPr>
        <p:txBody>
          <a:bodyPr/>
          <a:lstStyle/>
          <a:p>
            <a:r>
              <a:rPr lang="en-US" b="1" dirty="0" err="1"/>
              <a:t>Kondensionerlarning</a:t>
            </a:r>
            <a:r>
              <a:rPr lang="en-US" b="1" dirty="0"/>
              <a:t> </a:t>
            </a:r>
            <a:r>
              <a:rPr lang="en-US" b="1" dirty="0" err="1"/>
              <a:t>umumiy</a:t>
            </a:r>
            <a:r>
              <a:rPr lang="en-US" b="1" dirty="0"/>
              <a:t> </a:t>
            </a:r>
            <a:r>
              <a:rPr lang="en-US" b="1" dirty="0" err="1"/>
              <a:t>tuzilishi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http://storage.kun.uz/source/uploads/2017-0506/technocond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9948" y="1122362"/>
            <a:ext cx="3505200" cy="2690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TEZZ.UZ - интернет-магазин бытовой техники и электроники, купить бытовую  технику в Ташкенте недорого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5149" y="1122362"/>
            <a:ext cx="2950232" cy="2690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Сплит-система Daikin Emura FTXG25JS/RXG25J Inverter за 137830 руб. в  интернет-магазине - Тиу.ру!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380" y="1122362"/>
            <a:ext cx="2715568" cy="26906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4242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883" y="365125"/>
            <a:ext cx="10542917" cy="247296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0883" y="3071003"/>
            <a:ext cx="10542917" cy="310595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1578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846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974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252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956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5139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</Words>
  <Application>Microsoft Office PowerPoint</Application>
  <PresentationFormat>Произвольный</PresentationFormat>
  <Paragraphs>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AVtech</cp:lastModifiedBy>
  <cp:revision>5</cp:revision>
  <dcterms:created xsi:type="dcterms:W3CDTF">2021-11-05T09:45:15Z</dcterms:created>
  <dcterms:modified xsi:type="dcterms:W3CDTF">2022-01-21T08:04:32Z</dcterms:modified>
</cp:coreProperties>
</file>