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4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2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8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0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3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D2DD-D35E-4DA3-8925-BF8E73C275C0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7F26-2FB7-49ED-A15B-3EF7DD1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5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752" y="173736"/>
            <a:ext cx="9223248" cy="33362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4752" y="3602038"/>
            <a:ext cx="9223248" cy="298164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induksion</a:t>
            </a:r>
            <a:r>
              <a:rPr lang="en-US" dirty="0"/>
              <a:t> </a:t>
            </a:r>
            <a:r>
              <a:rPr lang="en-US" dirty="0" err="1"/>
              <a:t>plitasining</a:t>
            </a:r>
            <a:r>
              <a:rPr lang="en-US" dirty="0"/>
              <a:t> </a:t>
            </a:r>
            <a:r>
              <a:rPr lang="en-US" dirty="0" err="1"/>
              <a:t>afzalliklari</a:t>
            </a:r>
            <a:endParaRPr lang="en-US" dirty="0"/>
          </a:p>
          <a:p>
            <a:r>
              <a:rPr lang="en-US" b="1" dirty="0" err="1"/>
              <a:t>Yuqori</a:t>
            </a:r>
            <a:r>
              <a:rPr lang="en-US" b="1" dirty="0"/>
              <a:t> </a:t>
            </a:r>
            <a:r>
              <a:rPr lang="en-US" b="1" dirty="0" err="1"/>
              <a:t>isitish</a:t>
            </a:r>
            <a:r>
              <a:rPr lang="en-US" b="1" dirty="0"/>
              <a:t> </a:t>
            </a:r>
            <a:r>
              <a:rPr lang="en-US" b="1" dirty="0" err="1"/>
              <a:t>tezligi</a:t>
            </a:r>
            <a:r>
              <a:rPr lang="en-US" dirty="0"/>
              <a:t> </a:t>
            </a:r>
            <a:r>
              <a:rPr lang="en-US" dirty="0" err="1"/>
              <a:t>pishirgichning</a:t>
            </a:r>
            <a:r>
              <a:rPr lang="en-US" dirty="0"/>
              <a:t>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to'g'ridan-to'g'ri</a:t>
            </a:r>
            <a:r>
              <a:rPr lang="en-US" dirty="0"/>
              <a:t> </a:t>
            </a:r>
            <a:r>
              <a:rPr lang="en-US" dirty="0" err="1"/>
              <a:t>isitiladi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panelni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sarf</a:t>
            </a:r>
            <a:r>
              <a:rPr lang="en-US" dirty="0"/>
              <a:t> </a:t>
            </a:r>
            <a:r>
              <a:rPr lang="en-US" dirty="0" err="1"/>
              <a:t>qilinmaydi</a:t>
            </a:r>
            <a:r>
              <a:rPr lang="en-US" dirty="0"/>
              <a:t>.</a:t>
            </a:r>
          </a:p>
          <a:p>
            <a:r>
              <a:rPr lang="en-US" b="1" dirty="0" err="1"/>
              <a:t>Ekologik</a:t>
            </a:r>
            <a:r>
              <a:rPr lang="en-US" dirty="0"/>
              <a:t> - </a:t>
            </a:r>
            <a:r>
              <a:rPr lang="en-US" dirty="0" err="1"/>
              <a:t>atmosferaga</a:t>
            </a:r>
            <a:r>
              <a:rPr lang="en-US" dirty="0"/>
              <a:t> </a:t>
            </a:r>
            <a:r>
              <a:rPr lang="en-US" dirty="0" err="1"/>
              <a:t>yoqilg'i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gazlarning</a:t>
            </a:r>
            <a:r>
              <a:rPr lang="en-US" dirty="0"/>
              <a:t> </a:t>
            </a:r>
            <a:r>
              <a:rPr lang="en-US" dirty="0" err="1"/>
              <a:t>emissiyasi</a:t>
            </a:r>
            <a:r>
              <a:rPr lang="en-US" dirty="0"/>
              <a:t> </a:t>
            </a:r>
            <a:r>
              <a:rPr lang="en-US" dirty="0" err="1"/>
              <a:t>pasayib</a:t>
            </a:r>
            <a:r>
              <a:rPr lang="en-US" dirty="0"/>
              <a:t> </a:t>
            </a:r>
            <a:r>
              <a:rPr lang="en-US" dirty="0" err="1"/>
              <a:t>ketganligi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foydali</a:t>
            </a:r>
            <a:r>
              <a:rPr lang="en-US" dirty="0"/>
              <a:t> </a:t>
            </a:r>
            <a:r>
              <a:rPr lang="en-US" dirty="0" err="1"/>
              <a:t>issiqlik</a:t>
            </a:r>
            <a:r>
              <a:rPr lang="en-US" dirty="0"/>
              <a:t> </a:t>
            </a:r>
            <a:r>
              <a:rPr lang="en-US" dirty="0" err="1"/>
              <a:t>ajratiladi</a:t>
            </a:r>
            <a:r>
              <a:rPr lang="en-US" dirty="0"/>
              <a:t>. </a:t>
            </a:r>
            <a:r>
              <a:rPr lang="en-US" dirty="0" err="1"/>
              <a:t>Oshxona</a:t>
            </a:r>
            <a:r>
              <a:rPr lang="en-US" dirty="0"/>
              <a:t> </a:t>
            </a:r>
            <a:r>
              <a:rPr lang="en-US" dirty="0" err="1"/>
              <a:t>qulay</a:t>
            </a:r>
            <a:r>
              <a:rPr lang="en-US" dirty="0"/>
              <a:t> </a:t>
            </a:r>
            <a:r>
              <a:rPr lang="en-US" dirty="0" err="1"/>
              <a:t>haroratni</a:t>
            </a:r>
            <a:r>
              <a:rPr lang="en-US" dirty="0"/>
              <a:t> </a:t>
            </a:r>
            <a:r>
              <a:rPr lang="en-US" dirty="0" err="1"/>
              <a:t>saqlaydi</a:t>
            </a:r>
            <a:r>
              <a:rPr lang="en-US" dirty="0"/>
              <a:t>.</a:t>
            </a:r>
          </a:p>
          <a:p>
            <a:r>
              <a:rPr lang="en-US" b="1" dirty="0" err="1"/>
              <a:t>Iqtisodiy</a:t>
            </a:r>
            <a:r>
              <a:rPr lang="en-US" dirty="0"/>
              <a:t> -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plitalar</a:t>
            </a:r>
            <a:r>
              <a:rPr lang="en-US" dirty="0"/>
              <a:t> </a:t>
            </a:r>
            <a:r>
              <a:rPr lang="en-US" dirty="0" err="1"/>
              <a:t>singari</a:t>
            </a:r>
            <a:r>
              <a:rPr lang="en-US" dirty="0"/>
              <a:t> </a:t>
            </a:r>
            <a:r>
              <a:rPr lang="en-US" dirty="0" err="1"/>
              <a:t>qalin</a:t>
            </a:r>
            <a:r>
              <a:rPr lang="en-US" dirty="0"/>
              <a:t> </a:t>
            </a:r>
            <a:r>
              <a:rPr lang="en-US" dirty="0" err="1"/>
              <a:t>spirali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balki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maydon</a:t>
            </a:r>
            <a:r>
              <a:rPr lang="en-US" dirty="0"/>
              <a:t> </a:t>
            </a:r>
            <a:r>
              <a:rPr lang="en-US" dirty="0" err="1"/>
              <a:t>yaratish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induktsiya</a:t>
            </a:r>
            <a:r>
              <a:rPr lang="en-US" dirty="0"/>
              <a:t> </a:t>
            </a:r>
            <a:r>
              <a:rPr lang="en-US" dirty="0" err="1"/>
              <a:t>pechining</a:t>
            </a:r>
            <a:r>
              <a:rPr lang="en-US" dirty="0"/>
              <a:t> </a:t>
            </a:r>
            <a:r>
              <a:rPr lang="en-US" dirty="0" err="1"/>
              <a:t>o'zi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temperaturasini</a:t>
            </a:r>
            <a:r>
              <a:rPr lang="en-US" dirty="0"/>
              <a:t> </a:t>
            </a:r>
            <a:r>
              <a:rPr lang="en-US" dirty="0" err="1"/>
              <a:t>tartibga</a:t>
            </a:r>
            <a:r>
              <a:rPr lang="en-US" dirty="0"/>
              <a:t> </a:t>
            </a:r>
            <a:r>
              <a:rPr lang="en-US" dirty="0" err="1"/>
              <a:t>soladi</a:t>
            </a:r>
            <a:r>
              <a:rPr lang="en-US" dirty="0"/>
              <a:t> - </a:t>
            </a:r>
            <a:r>
              <a:rPr lang="en-US" dirty="0" err="1"/>
              <a:t>jarayonning</a:t>
            </a:r>
            <a:r>
              <a:rPr lang="en-US" dirty="0"/>
              <a:t> </a:t>
            </a:r>
            <a:r>
              <a:rPr lang="en-US" dirty="0" err="1"/>
              <a:t>boshida</a:t>
            </a:r>
            <a:r>
              <a:rPr lang="en-US" dirty="0"/>
              <a:t> </a:t>
            </a:r>
            <a:r>
              <a:rPr lang="en-US" dirty="0" err="1"/>
              <a:t>imkon</a:t>
            </a:r>
            <a:r>
              <a:rPr lang="en-US" dirty="0"/>
              <a:t> </a:t>
            </a:r>
            <a:r>
              <a:rPr lang="en-US" dirty="0" err="1"/>
              <a:t>qadar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kostryulkalarning</a:t>
            </a:r>
            <a:r>
              <a:rPr lang="en-US" dirty="0"/>
              <a:t> </a:t>
            </a:r>
            <a:r>
              <a:rPr lang="en-US" dirty="0" err="1"/>
              <a:t>pastki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 </a:t>
            </a:r>
            <a:r>
              <a:rPr lang="en-US" dirty="0" err="1"/>
              <a:t>haroratga</a:t>
            </a:r>
            <a:r>
              <a:rPr lang="en-US" dirty="0"/>
              <a:t> </a:t>
            </a:r>
            <a:r>
              <a:rPr lang="en-US" dirty="0" err="1"/>
              <a:t>yetganda</a:t>
            </a:r>
            <a:r>
              <a:rPr lang="en-US" dirty="0"/>
              <a:t>, </a:t>
            </a:r>
            <a:r>
              <a:rPr lang="en-US" dirty="0" err="1"/>
              <a:t>yoqish</a:t>
            </a:r>
            <a:r>
              <a:rPr lang="en-US" dirty="0"/>
              <a:t> </a:t>
            </a:r>
            <a:r>
              <a:rPr lang="en-US" dirty="0" err="1"/>
              <a:t>moslamalari</a:t>
            </a:r>
            <a:r>
              <a:rPr lang="en-US" dirty="0"/>
              <a:t> </a:t>
            </a:r>
            <a:r>
              <a:rPr lang="en-US" dirty="0" err="1"/>
              <a:t>yoqiladi</a:t>
            </a:r>
            <a:r>
              <a:rPr lang="en-US" dirty="0"/>
              <a:t>.</a:t>
            </a:r>
          </a:p>
          <a:p>
            <a:r>
              <a:rPr lang="en-US" b="1" dirty="0" err="1"/>
              <a:t>Xavfsizlik</a:t>
            </a:r>
            <a:r>
              <a:rPr lang="en-US" dirty="0"/>
              <a:t> - </a:t>
            </a:r>
            <a:r>
              <a:rPr lang="en-US" dirty="0" err="1"/>
              <a:t>plitaning</a:t>
            </a:r>
            <a:r>
              <a:rPr lang="en-US" dirty="0"/>
              <a:t> </a:t>
            </a:r>
            <a:r>
              <a:rPr lang="en-US" dirty="0" err="1"/>
              <a:t>yuzasi</a:t>
            </a:r>
            <a:r>
              <a:rPr lang="en-US" dirty="0"/>
              <a:t> </a:t>
            </a:r>
            <a:r>
              <a:rPr lang="en-US" dirty="0" err="1"/>
              <a:t>qizib</a:t>
            </a:r>
            <a:r>
              <a:rPr lang="en-US" dirty="0"/>
              <a:t> </a:t>
            </a:r>
            <a:r>
              <a:rPr lang="en-US" dirty="0" err="1"/>
              <a:t>ketmaydi</a:t>
            </a:r>
            <a:r>
              <a:rPr lang="en-US" dirty="0"/>
              <a:t>, </a:t>
            </a:r>
            <a:r>
              <a:rPr lang="en-US" dirty="0" err="1"/>
              <a:t>shuning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kuyish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 descr="https://cdnmedia.220-volt.ru/content/products/566/566721/images/original/n1200x800_q80/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173736"/>
            <a:ext cx="4864608" cy="333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s.ru.prom.st/733737059_w640_h640_plita-kompaktnaya-elektricheska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1" y="173736"/>
            <a:ext cx="4358640" cy="3336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29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06823"/>
            <a:ext cx="10515600" cy="1870139"/>
          </a:xfrm>
        </p:spPr>
        <p:txBody>
          <a:bodyPr/>
          <a:lstStyle/>
          <a:p>
            <a:r>
              <a:rPr lang="en-US" dirty="0" err="1" smtClean="0"/>
              <a:t>Ovqat</a:t>
            </a:r>
            <a:r>
              <a:rPr lang="en-US" dirty="0" smtClean="0"/>
              <a:t> </a:t>
            </a:r>
            <a:r>
              <a:rPr lang="en-US" dirty="0" err="1" smtClean="0"/>
              <a:t>pishiradigan</a:t>
            </a:r>
            <a:r>
              <a:rPr lang="en-US" dirty="0" smtClean="0"/>
              <a:t> </a:t>
            </a:r>
            <a:r>
              <a:rPr lang="en-US" dirty="0" err="1" smtClean="0"/>
              <a:t>plitalarning</a:t>
            </a:r>
            <a:r>
              <a:rPr lang="en-US" dirty="0" smtClean="0"/>
              <a:t> </a:t>
            </a:r>
            <a:r>
              <a:rPr lang="en-US" dirty="0" err="1" smtClean="0"/>
              <a:t>umumiy</a:t>
            </a:r>
            <a:r>
              <a:rPr lang="en-US" dirty="0" smtClean="0"/>
              <a:t> </a:t>
            </a:r>
            <a:r>
              <a:rPr lang="en-US" dirty="0" err="1" smtClean="0"/>
              <a:t>tuzilishi</a:t>
            </a:r>
            <a:endParaRPr lang="ru-RU" dirty="0"/>
          </a:p>
        </p:txBody>
      </p:sp>
      <p:pic>
        <p:nvPicPr>
          <p:cNvPr id="4" name="Рисунок 3" descr="https://images.ru.prom.st/733737059_w640_h640_plita-kompaktnaya-elektricheskay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4812791" cy="334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pollo-olx.cdnvideo.ru/v1/files/5x28s9yjiqhv3-UZ/image;s=934x7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92" y="365125"/>
            <a:ext cx="5702809" cy="3347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86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3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15383"/>
            <a:ext cx="10515600" cy="1961579"/>
          </a:xfrm>
        </p:spPr>
        <p:txBody>
          <a:bodyPr/>
          <a:lstStyle/>
          <a:p>
            <a:r>
              <a:rPr lang="en-US" dirty="0" err="1" smtClean="0"/>
              <a:t>Ovqat</a:t>
            </a:r>
            <a:r>
              <a:rPr lang="en-US" dirty="0" smtClean="0"/>
              <a:t> </a:t>
            </a:r>
            <a:r>
              <a:rPr lang="en-US" dirty="0" err="1" smtClean="0"/>
              <a:t>pishiradigan</a:t>
            </a:r>
            <a:r>
              <a:rPr lang="en-US" dirty="0" smtClean="0"/>
              <a:t> </a:t>
            </a:r>
            <a:r>
              <a:rPr lang="en-US" dirty="0" err="1" smtClean="0"/>
              <a:t>plitalarning</a:t>
            </a:r>
            <a:r>
              <a:rPr lang="en-US" dirty="0" smtClean="0"/>
              <a:t> </a:t>
            </a:r>
            <a:r>
              <a:rPr lang="en-US" dirty="0" err="1" smtClean="0"/>
              <a:t>o’lchamlari</a:t>
            </a:r>
            <a:endParaRPr lang="ru-RU" dirty="0"/>
          </a:p>
        </p:txBody>
      </p:sp>
      <p:pic>
        <p:nvPicPr>
          <p:cNvPr id="4" name="Рисунок 3" descr="https://images.satu.kz/129417147_w640_h640_elektricheskaya-dvuhkonforochnaya-pli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371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97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47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599"/>
            <a:ext cx="10515600" cy="251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- </a:t>
            </a:r>
            <a:r>
              <a:rPr lang="en-US" dirty="0" err="1"/>
              <a:t>temir</a:t>
            </a:r>
            <a:r>
              <a:rPr lang="en-US" dirty="0"/>
              <a:t> </a:t>
            </a:r>
            <a:r>
              <a:rPr lang="en-US" dirty="0" err="1"/>
              <a:t>punktlari</a:t>
            </a:r>
            <a:r>
              <a:rPr lang="en-US" dirty="0"/>
              <a:t>,.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Cooktop variant, </a:t>
            </a:r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o'rnini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darhol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mashhurlik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. </a:t>
            </a:r>
            <a:r>
              <a:rPr lang="en-US" dirty="0" err="1"/>
              <a:t>odatda</a:t>
            </a:r>
            <a:r>
              <a:rPr lang="en-US" dirty="0"/>
              <a:t>, </a:t>
            </a:r>
            <a:r>
              <a:rPr lang="en-US" dirty="0" err="1"/>
              <a:t>quyma</a:t>
            </a:r>
            <a:r>
              <a:rPr lang="en-US" dirty="0"/>
              <a:t> </a:t>
            </a:r>
            <a:r>
              <a:rPr lang="en-US" dirty="0" err="1"/>
              <a:t>temir</a:t>
            </a:r>
            <a:r>
              <a:rPr lang="en-US" dirty="0"/>
              <a:t> </a:t>
            </a:r>
            <a:r>
              <a:rPr lang="en-US" dirty="0" err="1"/>
              <a:t>disklar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plitalar</a:t>
            </a:r>
            <a:r>
              <a:rPr lang="en-US" dirty="0"/>
              <a:t> </a:t>
            </a:r>
            <a:r>
              <a:rPr lang="en-US" dirty="0" err="1"/>
              <a:t>rejasida</a:t>
            </a:r>
            <a:r>
              <a:rPr lang="en-US" dirty="0"/>
              <a:t> </a:t>
            </a:r>
            <a:r>
              <a:rPr lang="en-US" dirty="0" err="1"/>
              <a:t>xavfsiz</a:t>
            </a:r>
            <a:r>
              <a:rPr lang="en-US" dirty="0"/>
              <a:t> </a:t>
            </a:r>
            <a:r>
              <a:rPr lang="en-US" dirty="0" err="1"/>
              <a:t>variantlari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zarar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turlariga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chidamli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zanglashdan</a:t>
            </a:r>
            <a:r>
              <a:rPr lang="en-US" dirty="0"/>
              <a:t> </a:t>
            </a:r>
            <a:r>
              <a:rPr lang="en-US" dirty="0" err="1"/>
              <a:t>qo'rqmaydilar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ancha</a:t>
            </a:r>
            <a:r>
              <a:rPr lang="en-US" dirty="0"/>
              <a:t> </a:t>
            </a:r>
            <a:r>
              <a:rPr lang="en-US" dirty="0" err="1"/>
              <a:t>arzon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,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variantlar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g'altakka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disklar</a:t>
            </a:r>
            <a:r>
              <a:rPr lang="en-US" dirty="0"/>
              <a:t> </a:t>
            </a:r>
            <a:r>
              <a:rPr lang="en-US" dirty="0" err="1"/>
              <a:t>oddiy</a:t>
            </a:r>
            <a:r>
              <a:rPr lang="en-US" dirty="0"/>
              <a:t> </a:t>
            </a:r>
            <a:r>
              <a:rPr lang="en-US" dirty="0" err="1"/>
              <a:t>tamoyili</a:t>
            </a:r>
            <a:r>
              <a:rPr lang="en-US" dirty="0"/>
              <a:t> </a:t>
            </a:r>
            <a:r>
              <a:rPr lang="en-US" dirty="0" err="1"/>
              <a:t>bo'yicha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, deb, </a:t>
            </a:r>
            <a:r>
              <a:rPr lang="en-US" dirty="0" err="1"/>
              <a:t>qaysi</a:t>
            </a:r>
            <a:r>
              <a:rPr lang="en-US" dirty="0"/>
              <a:t> </a:t>
            </a:r>
            <a:r>
              <a:rPr lang="en-US" dirty="0" err="1"/>
              <a:t>datchiklar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jihozlangan</a:t>
            </a:r>
            <a:r>
              <a:rPr lang="en-US" dirty="0"/>
              <a:t>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modellari</a:t>
            </a:r>
            <a:r>
              <a:rPr lang="en-US" dirty="0"/>
              <a:t> ham </a:t>
            </a:r>
            <a:r>
              <a:rPr lang="en-US" dirty="0" err="1"/>
              <a:t>bor</a:t>
            </a:r>
            <a:r>
              <a:rPr lang="en-US" dirty="0"/>
              <a:t>,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, </a:t>
            </a:r>
            <a:r>
              <a:rPr lang="en-US" dirty="0" err="1"/>
              <a:t>ya'ni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ulamo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lavha</a:t>
            </a:r>
            <a:r>
              <a:rPr lang="en-US" dirty="0"/>
              <a:t> </a:t>
            </a:r>
            <a:r>
              <a:rPr lang="en-US" dirty="0" err="1"/>
              <a:t>chiqadi</a:t>
            </a:r>
            <a:r>
              <a:rPr lang="en-US" dirty="0"/>
              <a:t>,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isitish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10 </a:t>
            </a:r>
            <a:r>
              <a:rPr lang="en-US" dirty="0" err="1" smtClean="0"/>
              <a:t>daqiqa</a:t>
            </a:r>
            <a:endParaRPr lang="ru-RU" dirty="0"/>
          </a:p>
        </p:txBody>
      </p:sp>
      <p:pic>
        <p:nvPicPr>
          <p:cNvPr id="4" name="Рисунок 3" descr="https://apollo-olx.cdnvideo.ru/v1/files/5x28s9yjiqhv3-UZ/image;s=934x7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5" y="365124"/>
            <a:ext cx="4657344" cy="3054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696" y="292608"/>
            <a:ext cx="10357104" cy="3255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696" y="3959351"/>
            <a:ext cx="10357104" cy="2217611"/>
          </a:xfrm>
        </p:spPr>
        <p:txBody>
          <a:bodyPr/>
          <a:lstStyle/>
          <a:p>
            <a:r>
              <a:rPr lang="en-US" dirty="0" err="1" smtClean="0"/>
              <a:t>Termostatning</a:t>
            </a:r>
            <a:r>
              <a:rPr lang="en-US" dirty="0" smtClean="0"/>
              <a:t> </a:t>
            </a:r>
            <a:r>
              <a:rPr lang="en-US" dirty="0" err="1" smtClean="0"/>
              <a:t>plitaga</a:t>
            </a:r>
            <a:r>
              <a:rPr lang="en-US" dirty="0" smtClean="0"/>
              <a:t> </a:t>
            </a:r>
            <a:r>
              <a:rPr lang="en-US" dirty="0" err="1" smtClean="0"/>
              <a:t>ulanish</a:t>
            </a:r>
            <a:r>
              <a:rPr lang="en-US" dirty="0" smtClean="0"/>
              <a:t> </a:t>
            </a:r>
            <a:r>
              <a:rPr lang="en-US" dirty="0" err="1" smtClean="0"/>
              <a:t>sxemasi</a:t>
            </a:r>
            <a:endParaRPr lang="ru-RU" dirty="0"/>
          </a:p>
        </p:txBody>
      </p:sp>
      <p:pic>
        <p:nvPicPr>
          <p:cNvPr id="1026" name="Picture 2" descr="https://alcodistillers.ru/forum/extensions/hcs_image_uploader/uploads/0/7500/7939/p19j0n9lb81adjh871gdh1ubova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6" y="300037"/>
            <a:ext cx="5892248" cy="324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39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119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5</cp:revision>
  <dcterms:created xsi:type="dcterms:W3CDTF">2021-10-17T05:35:37Z</dcterms:created>
  <dcterms:modified xsi:type="dcterms:W3CDTF">2021-12-10T03:48:23Z</dcterms:modified>
</cp:coreProperties>
</file>