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CF7233A-19D9-4535-8B65-777053181DDE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4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27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13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860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10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54342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071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852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0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9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62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32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21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2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308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65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924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F35A7B-7413-4D12-86C3-969C25F7F976}" type="datetimeFigureOut">
              <a:rPr lang="ru-RU" smtClean="0"/>
              <a:pPr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6458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635" y="12312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Sochlarga</a:t>
            </a:r>
            <a:r>
              <a:rPr lang="en-US" dirty="0" smtClean="0"/>
              <a:t> </a:t>
            </a:r>
            <a:r>
              <a:rPr lang="en-US" dirty="0" err="1" smtClean="0"/>
              <a:t>bigudi</a:t>
            </a:r>
            <a:r>
              <a:rPr lang="en-US" dirty="0" smtClean="0"/>
              <a:t> </a:t>
            </a:r>
            <a:r>
              <a:rPr lang="en-US" dirty="0" err="1" smtClean="0"/>
              <a:t>urash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3657" y="2284479"/>
            <a:ext cx="9385955" cy="2747078"/>
          </a:xfrm>
        </p:spPr>
        <p:txBody>
          <a:bodyPr/>
          <a:lstStyle/>
          <a:p>
            <a:pPr marL="457200" indent="-457200"/>
            <a:endParaRPr lang="en-US" dirty="0"/>
          </a:p>
          <a:p>
            <a:pPr marL="457200" indent="-457200">
              <a:buAutoNum type="arabicParenR"/>
            </a:pPr>
            <a:endParaRPr lang="ru-RU" dirty="0"/>
          </a:p>
        </p:txBody>
      </p:sp>
      <p:pic>
        <p:nvPicPr>
          <p:cNvPr id="5" name="Рисунок 4" descr="96bdec9a5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9518" y="2781837"/>
            <a:ext cx="6667500" cy="261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552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Xvii </a:t>
            </a:r>
            <a:r>
              <a:rPr lang="en-US" dirty="0" err="1" smtClean="0"/>
              <a:t>asrda</a:t>
            </a:r>
            <a:r>
              <a:rPr lang="en-US" dirty="0" smtClean="0"/>
              <a:t> </a:t>
            </a:r>
            <a:r>
              <a:rPr lang="en-US" dirty="0" err="1" smtClean="0"/>
              <a:t>urfga</a:t>
            </a:r>
            <a:r>
              <a:rPr lang="en-US" dirty="0" smtClean="0"/>
              <a:t> </a:t>
            </a:r>
            <a:r>
              <a:rPr lang="en-US" dirty="0" err="1" smtClean="0"/>
              <a:t>kirgan</a:t>
            </a:r>
            <a:r>
              <a:rPr lang="en-US" dirty="0" smtClean="0"/>
              <a:t> </a:t>
            </a:r>
            <a:r>
              <a:rPr lang="en-US" dirty="0" err="1" smtClean="0"/>
              <a:t>bigudilar</a:t>
            </a:r>
            <a:r>
              <a:rPr lang="en-US" dirty="0" smtClean="0"/>
              <a:t> </a:t>
            </a:r>
            <a:r>
              <a:rPr lang="en-US" dirty="0" err="1" smtClean="0"/>
              <a:t>avval</a:t>
            </a:r>
            <a:r>
              <a:rPr lang="en-US" dirty="0" smtClean="0"/>
              <a:t> </a:t>
            </a:r>
            <a:r>
              <a:rPr lang="en-US" dirty="0" err="1" smtClean="0"/>
              <a:t>temir</a:t>
            </a:r>
            <a:r>
              <a:rPr lang="en-US" dirty="0" smtClean="0"/>
              <a:t> </a:t>
            </a:r>
            <a:r>
              <a:rPr lang="en-US" dirty="0" err="1" smtClean="0"/>
              <a:t>bulgan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6" name="Содержимое 5" descr="Bigudi-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0850" y="878983"/>
            <a:ext cx="2702205" cy="2778617"/>
          </a:xfrm>
        </p:spPr>
      </p:pic>
      <p:pic>
        <p:nvPicPr>
          <p:cNvPr id="7" name="Рисунок 6" descr="bigudi-dlya-dlinnyh-volos-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85436" y="872981"/>
            <a:ext cx="2784618" cy="2784618"/>
          </a:xfrm>
          <a:prstGeom prst="rect">
            <a:avLst/>
          </a:prstGeom>
        </p:spPr>
      </p:pic>
      <p:pic>
        <p:nvPicPr>
          <p:cNvPr id="8" name="Рисунок 7" descr="images (6)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81992" y="875763"/>
            <a:ext cx="3528677" cy="278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820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Keyinchalik</a:t>
            </a:r>
            <a:r>
              <a:rPr lang="en-US" dirty="0" smtClean="0"/>
              <a:t> </a:t>
            </a:r>
            <a:r>
              <a:rPr lang="en-US" dirty="0" err="1" smtClean="0"/>
              <a:t>yogoch</a:t>
            </a:r>
            <a:r>
              <a:rPr lang="en-US" dirty="0" smtClean="0"/>
              <a:t> </a:t>
            </a:r>
            <a:r>
              <a:rPr lang="en-US" dirty="0" err="1" smtClean="0"/>
              <a:t>bigudilar</a:t>
            </a:r>
            <a:r>
              <a:rPr lang="en-US" dirty="0" smtClean="0"/>
              <a:t> </a:t>
            </a:r>
            <a:r>
              <a:rPr lang="en-US" dirty="0" err="1" smtClean="0"/>
              <a:t>urf</a:t>
            </a:r>
            <a:r>
              <a:rPr lang="en-US" dirty="0" smtClean="0"/>
              <a:t> </a:t>
            </a:r>
            <a:r>
              <a:rPr lang="en-US" dirty="0" err="1" smtClean="0"/>
              <a:t>bulgan</a:t>
            </a:r>
            <a:endParaRPr lang="ru-RU" dirty="0"/>
          </a:p>
        </p:txBody>
      </p:sp>
      <p:pic>
        <p:nvPicPr>
          <p:cNvPr id="7" name="Содержимое 6" descr="images (7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89451" y="631903"/>
            <a:ext cx="4662053" cy="3270396"/>
          </a:xfrm>
        </p:spPr>
      </p:pic>
    </p:spTree>
    <p:extLst>
      <p:ext uri="{BB962C8B-B14F-4D97-AF65-F5344CB8AC3E}">
        <p14:creationId xmlns:p14="http://schemas.microsoft.com/office/powerpoint/2010/main" xmlns="" val="220605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49" y="4229754"/>
            <a:ext cx="8534400" cy="1507067"/>
          </a:xfrm>
        </p:spPr>
        <p:txBody>
          <a:bodyPr>
            <a:normAutofit/>
          </a:bodyPr>
          <a:lstStyle/>
          <a:p>
            <a:r>
              <a:rPr lang="en-US" dirty="0" err="1" smtClean="0"/>
              <a:t>Xozirgi</a:t>
            </a:r>
            <a:r>
              <a:rPr lang="en-US" dirty="0" smtClean="0"/>
              <a:t> </a:t>
            </a:r>
            <a:r>
              <a:rPr lang="en-US" dirty="0" err="1" smtClean="0"/>
              <a:t>kunda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bigudilar</a:t>
            </a:r>
            <a:r>
              <a:rPr lang="en-US" dirty="0" smtClean="0"/>
              <a:t> </a:t>
            </a:r>
            <a:r>
              <a:rPr lang="en-US" dirty="0" err="1" smtClean="0"/>
              <a:t>mavjud</a:t>
            </a:r>
            <a:endParaRPr lang="ru-RU" dirty="0"/>
          </a:p>
        </p:txBody>
      </p:sp>
      <p:pic>
        <p:nvPicPr>
          <p:cNvPr id="6" name="Содержимое 5" descr="images (2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43467" y="1395849"/>
            <a:ext cx="2143125" cy="2143125"/>
          </a:xfrm>
        </p:spPr>
      </p:pic>
      <p:pic>
        <p:nvPicPr>
          <p:cNvPr id="7" name="Рисунок 6" descr="Bigudi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03809" y="1390919"/>
            <a:ext cx="3129566" cy="2176530"/>
          </a:xfrm>
          <a:prstGeom prst="rect">
            <a:avLst/>
          </a:prstGeom>
        </p:spPr>
      </p:pic>
      <p:pic>
        <p:nvPicPr>
          <p:cNvPr id="8" name="Рисунок 7" descr="биг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59131" y="1378039"/>
            <a:ext cx="2390105" cy="21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292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Xozirgi</a:t>
            </a:r>
            <a:r>
              <a:rPr lang="en-US" dirty="0" smtClean="0"/>
              <a:t> kun </a:t>
            </a:r>
            <a:r>
              <a:rPr lang="en-US" dirty="0" err="1" smtClean="0"/>
              <a:t>bigudilari</a:t>
            </a:r>
            <a:endParaRPr lang="ru-RU" dirty="0"/>
          </a:p>
        </p:txBody>
      </p:sp>
      <p:pic>
        <p:nvPicPr>
          <p:cNvPr id="6" name="Содержимое 5" descr="images (5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7709" y="597359"/>
            <a:ext cx="3060241" cy="3060241"/>
          </a:xfrm>
        </p:spPr>
      </p:pic>
      <p:pic>
        <p:nvPicPr>
          <p:cNvPr id="7" name="Рисунок 6" descr="bigudi-lipuchki-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4973" y="592429"/>
            <a:ext cx="3683000" cy="3013656"/>
          </a:xfrm>
          <a:prstGeom prst="rect">
            <a:avLst/>
          </a:prstGeom>
        </p:spPr>
      </p:pic>
      <p:pic>
        <p:nvPicPr>
          <p:cNvPr id="8" name="Рисунок 7" descr="content_1448860404-bd0fce138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2451" y="579549"/>
            <a:ext cx="3078051" cy="30522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</TotalTime>
  <Words>24</Words>
  <Application>Microsoft Office PowerPoint</Application>
  <PresentationFormat>Произвольный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Сектор</vt:lpstr>
      <vt:lpstr>Sochlarga bigudi urash</vt:lpstr>
      <vt:lpstr>Xvii asrda urfga kirgan bigudilar avval temir bulgan </vt:lpstr>
      <vt:lpstr>Keyinchalik yogoch bigudilar urf bulgan</vt:lpstr>
      <vt:lpstr>Xozirgi kunda turli bigudilar mavjud</vt:lpstr>
      <vt:lpstr>Xozirgi kun bigudilari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Kerotin yordamida soch tekislash</dc:title>
  <dc:creator>Ayollar sartaroshi</dc:creator>
  <cp:lastModifiedBy>User</cp:lastModifiedBy>
  <cp:revision>15</cp:revision>
  <dcterms:created xsi:type="dcterms:W3CDTF">2021-12-15T08:26:20Z</dcterms:created>
  <dcterms:modified xsi:type="dcterms:W3CDTF">2021-12-29T20:01:24Z</dcterms:modified>
</cp:coreProperties>
</file>