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341" r:id="rId2"/>
    <p:sldId id="317" r:id="rId3"/>
    <p:sldId id="318" r:id="rId4"/>
    <p:sldId id="344" r:id="rId5"/>
    <p:sldId id="319" r:id="rId6"/>
    <p:sldId id="342" r:id="rId7"/>
    <p:sldId id="320" r:id="rId8"/>
    <p:sldId id="343" r:id="rId9"/>
    <p:sldId id="322" r:id="rId10"/>
    <p:sldId id="323" r:id="rId11"/>
    <p:sldId id="324" r:id="rId12"/>
    <p:sldId id="327" r:id="rId13"/>
    <p:sldId id="32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65" autoAdjust="0"/>
  </p:normalViewPr>
  <p:slideViewPr>
    <p:cSldViewPr snapToGrid="0">
      <p:cViewPr varScale="1">
        <p:scale>
          <a:sx n="97" d="100"/>
          <a:sy n="97" d="100"/>
        </p:scale>
        <p:origin x="10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278371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6373" y="1957504"/>
            <a:ext cx="6469975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to`g`risida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tushuncha</a:t>
            </a:r>
            <a:endParaRPr lang="en-US" sz="20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22550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7820" y="226140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2387" y="226140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Sog‘lommisiz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42561" y="226141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46658" y="226141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7820" y="1307689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32387" y="1307689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Darhol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olmasangiz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tong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otgandan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botgunga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qadar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qilishga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tayyormisiz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42561" y="1307690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46658" y="1307690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27820" y="2389238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2387" y="2389238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muloqot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hamkorlikda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yoqtirasizmi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242561" y="2389239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46658" y="2389239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27820" y="3470787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32387" y="3470787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Boshqalarni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tanlangan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yo‘lning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to‘g‘riligiga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ishontira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olasizmi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242561" y="3470788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46658" y="3470788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27820" y="4552336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32387" y="4552336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boshqalarning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g‘oya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fikrlari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tushunarlimi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242561" y="4552337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46658" y="4552337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27820" y="5633885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32387" y="5633885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ishingizni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boshlashni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xohlagan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soha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bo‘yicha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tajribangiz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242561" y="5633886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746658" y="5633886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7653" y="23597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220" y="23597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amaldagi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soliqqa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haqini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buxgalteriya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hisobini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yuritish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qoidalari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tanishmisiz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52394" y="23597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6491" y="23597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7653" y="132735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2220" y="132735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taklif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qilmoqchi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xizmatga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o‘zingiz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yashayotgan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viloyatda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bo‘ladimi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52394" y="132735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6491" y="132735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7653" y="241873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2220" y="241873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sohasida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boshlang‘ich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bilimlar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52394" y="241873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6491" y="241873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37653" y="351011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42220" y="351011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Yashayotgan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shahringiz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viloyatingiz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)da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tanlagan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yo‘nalishdagi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tadbirkorlarning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ketyaptimi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52394" y="351011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6491" y="351011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37653" y="460149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2220" y="460149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Mo‘ljalingizda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ijaraga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52394" y="460149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6491" y="460149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37653" y="569287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42220" y="569287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korxonangizni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faoliyatning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yilida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yetarli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moliyaviy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mablag‘ga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egamisiz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52394" y="569287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6491" y="569287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7653" y="23597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220" y="23597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o‘zingiz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etayotgan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moliyalashtirishga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qarindoshlar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tanishlarni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jalb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imkoniyati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52394" y="23597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6491" y="23597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7653" y="132735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2220" y="132735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Mo‘ljalingizda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materiallarni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yetkazib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berishi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ta’minotchilar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52394" y="132735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6491" y="132735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7653" y="241873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2220" y="241873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Mo‘ljalingizda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yetishmaydigan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tajribaga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bormi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52394" y="241873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6491" y="241873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37653" y="351011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42220" y="351011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orzungiz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ekanligiga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ishonasizmi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52394" y="351011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6491" y="351011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37653" y="460149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2220" y="460149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Kelajakda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yashashni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xoxlaysizmi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52394" y="460149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6491" y="460149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37653" y="5692873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42220" y="5692873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Buyruq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beruvchi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bo`lishni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xoxlaysizmi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52394" y="5692874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6491" y="5692874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477" y="921607"/>
            <a:ext cx="11877368" cy="57611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ru-RU" sz="32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ru-RU" sz="32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ru-RU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nimani</a:t>
            </a:r>
            <a:r>
              <a:rPr lang="ru-RU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anglatadi</a:t>
            </a:r>
            <a:r>
              <a:rPr lang="ru-RU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ishtirokchilarini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harakatga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undovchi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layoqati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xislatlar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namoyon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omillari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Tadbirkorlikning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jihatlarini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izohlab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jamiyat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davlatga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keltirishi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Kimlar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bo‘la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1750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Tadbirkorlikni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sz="32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1033" y="324303"/>
            <a:ext cx="521328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R="41275" indent="209550">
              <a:lnSpc>
                <a:spcPct val="107000"/>
              </a:lnSpc>
              <a:spcAft>
                <a:spcPts val="565"/>
              </a:spcAft>
              <a:tabLst>
                <a:tab pos="1426845" algn="ctr"/>
              </a:tabLst>
            </a:pPr>
            <a:r>
              <a:rPr lang="ru-RU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BILIMINGIZNI SINAB KO‘RING!</a:t>
            </a:r>
            <a:endParaRPr lang="ru-RU" sz="36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85646" y="225981"/>
            <a:ext cx="3765070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490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NIMA?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639" y="911448"/>
            <a:ext cx="6096000" cy="24367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0010" marR="41275" indent="209550" algn="just">
              <a:lnSpc>
                <a:spcPct val="107000"/>
              </a:lnSpc>
              <a:spcAft>
                <a:spcPts val="60"/>
              </a:spcAft>
            </a:pP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subyektlari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qonun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hujjatlariga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tavakkal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mulkiy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javobgarligi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daromad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qaratilgan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tashabbuskorlik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faoliyatidir</a:t>
            </a:r>
            <a:r>
              <a:rPr lang="en-US" sz="2400" b="1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639" y="3427755"/>
            <a:ext cx="60960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chiqarishning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omillari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resurslarini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o‘zaro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biriktirib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bir-biriga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harakatini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ta’minlab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oshiradi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8787" y="911448"/>
            <a:ext cx="5555226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layoqatiga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qandaydir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jarayonini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eta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borasida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ko‘nikma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tajribaga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59315" y="78497"/>
            <a:ext cx="6445354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5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TADBIRKORLIKNING ASOSIY JIHATLARI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483" y="737417"/>
            <a:ext cx="2890685" cy="1179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TASHABBUSKORLIK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80734" y="737416"/>
            <a:ext cx="2890685" cy="1179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TAVAKKALCHILIK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13985" y="737416"/>
            <a:ext cx="2890685" cy="1179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MAS’ULIYAT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47236" y="737416"/>
            <a:ext cx="2890685" cy="11798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YANGILIKKA INTILISH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7483" y="2030359"/>
            <a:ext cx="2890685" cy="472440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Aynan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g‘oyasini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oshirib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resurslarni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biriktirish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xizmatlar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yaratish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tashabbusini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ilgari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suradi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80734" y="2030359"/>
            <a:ext cx="2890685" cy="472440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qanchalik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puxta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rejalashtirishidan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qat’i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muvaffaqiyatli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oshishi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kafolatlanmagan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xavfxatar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muammo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to‘siqlardan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cho‘chimasdan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maqsadiga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erishishda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tavakkalchilikka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3984" y="2030359"/>
            <a:ext cx="2890685" cy="472440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Tadbirkorning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tashabbusi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tavakkalchiligi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ortida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mas’uliyati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o‘zining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xatti-harakati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mol-mulki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resurslari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javobgar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bo‘lishga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tayyorligi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47234" y="2030359"/>
            <a:ext cx="2890685" cy="472440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Tadbirkorlikning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mazmunida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yangilikka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intilish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oshirishda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yanada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natijalarga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erishish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muayyan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yangilik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o‘zgarishlar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kiritib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borish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o‘rin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tutadi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676" y="615560"/>
            <a:ext cx="9880978" cy="7901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Tadbirkorlikning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afzalliklari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kamchiliklari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9881"/>
              </p:ext>
            </p:extLst>
          </p:nvPr>
        </p:nvGraphicFramePr>
        <p:xfrm>
          <a:off x="1678675" y="1571368"/>
          <a:ext cx="9880979" cy="4994808"/>
        </p:xfrm>
        <a:graphic>
          <a:graphicData uri="http://schemas.openxmlformats.org/drawingml/2006/table">
            <a:tbl>
              <a:tblPr firstRow="1" firstCol="1" bandRow="1"/>
              <a:tblGrid>
                <a:gridCol w="4967785">
                  <a:extLst>
                    <a:ext uri="{9D8B030D-6E8A-4147-A177-3AD203B41FA5}">
                      <a16:colId xmlns:a16="http://schemas.microsoft.com/office/drawing/2014/main" val="1312271542"/>
                    </a:ext>
                  </a:extLst>
                </a:gridCol>
                <a:gridCol w="4913194">
                  <a:extLst>
                    <a:ext uri="{9D8B030D-6E8A-4147-A177-3AD203B41FA5}">
                      <a16:colId xmlns:a16="http://schemas.microsoft.com/office/drawing/2014/main" val="4068050923"/>
                    </a:ext>
                  </a:extLst>
                </a:gridCol>
              </a:tblGrid>
              <a:tr h="308191">
                <a:tc>
                  <a:txBody>
                    <a:bodyPr/>
                    <a:lstStyle/>
                    <a:p>
                      <a:pPr marL="3175" marR="99060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Afzalliklari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" marR="99060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Kamchiliklari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573689"/>
                  </a:ext>
                </a:extLst>
              </a:tr>
              <a:tr h="464713"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kelajagini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qurishi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Daromadning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mavhumligi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006610"/>
                  </a:ext>
                </a:extLst>
              </a:tr>
              <a:tr h="1057382"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potensialini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solishi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Sarflangan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investitsiyaning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qaytmaslik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xavfi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184189"/>
                  </a:ext>
                </a:extLst>
              </a:tr>
              <a:tr h="464713"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Katta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daromadga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erishishi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Uzoq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vaqt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tinimsiz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ishlashi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52915"/>
                  </a:ext>
                </a:extLst>
              </a:tr>
              <a:tr h="840356"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Jamiyatga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hissa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shish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tiborga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tushish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7261" marR="71621" marT="8719" marB="840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biznes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yurib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ketmaguncha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kundalik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hayotdagi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qiyinchiliklar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7261" marR="71621" marT="8719" marB="8407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890304"/>
                  </a:ext>
                </a:extLst>
              </a:tr>
              <a:tr h="1632783"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49000"/>
                        </a:lnSpc>
                        <a:spcAft>
                          <a:spcPts val="985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Xohlagan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qiziqqan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ishini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undan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zavq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olish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292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riqish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stress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9060" indent="443230" algn="l">
                        <a:lnSpc>
                          <a:spcPct val="107000"/>
                        </a:lnSpc>
                        <a:spcAft>
                          <a:spcPts val="292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Katta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s`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uliyati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javobgarlik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261" marR="71621" marT="8719" marB="8407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820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93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5048" y="108155"/>
            <a:ext cx="5929957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 TADBIRKOR BO‘LISHI MUMKIN?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478" y="569050"/>
            <a:ext cx="11897032" cy="12512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ctr">
              <a:lnSpc>
                <a:spcPct val="107000"/>
              </a:lnSpc>
              <a:spcAft>
                <a:spcPts val="25"/>
              </a:spcAft>
            </a:pP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xohlagan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fuqarolar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Biroq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fuqaro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muomala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layoqatiga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sakkiz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yoshga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lozim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652" y="2051239"/>
            <a:ext cx="596818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yoshga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voyaga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yetmagan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shartnomasi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ishlayotgan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bo‘lsa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ota-onasi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farzandlikka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oluvchilari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yoxud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homiysining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roziligiga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binoan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shug‘ullanayotgan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bo‘lsa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muomalaga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layoqatli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e’lon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qilinishi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3818" y="2051239"/>
            <a:ext cx="5879692" cy="4219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ayrim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sabablarga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shug‘ullanishi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bo‘lmagan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guruhlar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5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Bularga</a:t>
            </a:r>
            <a:r>
              <a:rPr lang="ru-RU" sz="25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organlari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32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organlarining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mansabdor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shaxslari</a:t>
            </a:r>
            <a:r>
              <a:rPr lang="ru-RU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100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shug‘ullanishi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hujjatlarida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kiritish</a:t>
            </a:r>
            <a:r>
              <a:rPr lang="en-US" sz="25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8640"/>
            <a:ext cx="9827623" cy="77070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125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1554480"/>
            <a:ext cx="9827623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6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8003" y="206316"/>
            <a:ext cx="5150961" cy="3886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UCHUN NIMALAR ZARUR?</a:t>
            </a:r>
            <a:endParaRPr lang="ru-RU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633" y="800361"/>
            <a:ext cx="11454580" cy="5679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taqozo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etiladi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32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biznes-g‘oyaga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biznes-g‘oyani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xatti-harakatlar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rejasi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lang="en-US" sz="28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1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yo‘lga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qo‘yish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dastlabki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" marR="33020" indent="209550" algn="just">
              <a:lnSpc>
                <a:spcPct val="107000"/>
              </a:lnSpc>
              <a:spcAft>
                <a:spcPts val="320"/>
              </a:spcAft>
            </a:pP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boshlang‘ich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8890" marR="33020" indent="209550" algn="just">
              <a:lnSpc>
                <a:spcPct val="107000"/>
              </a:lnSpc>
              <a:spcAft>
                <a:spcPts val="320"/>
              </a:spcAft>
            </a:pP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shart-sharoitlarga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734" y="535577"/>
            <a:ext cx="9897877" cy="10189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Muvaffaqiyatli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omillari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127"/>
          <p:cNvPicPr/>
          <p:nvPr/>
        </p:nvPicPr>
        <p:blipFill>
          <a:blip r:embed="rId2"/>
          <a:stretch>
            <a:fillRect/>
          </a:stretch>
        </p:blipFill>
        <p:spPr>
          <a:xfrm>
            <a:off x="1580606" y="2050868"/>
            <a:ext cx="9924005" cy="408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3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87093" y="147323"/>
            <a:ext cx="6155468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6990" indent="-6350" algn="ctr">
              <a:lnSpc>
                <a:spcPct val="107000"/>
              </a:lnSpc>
              <a:spcAft>
                <a:spcPts val="540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Test: «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layoqatiga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egamisiz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?»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4128" y="804689"/>
            <a:ext cx="11729885" cy="1014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ctr">
              <a:lnSpc>
                <a:spcPct val="107000"/>
              </a:lnSpc>
              <a:spcAft>
                <a:spcPts val="26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test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layoqatingiz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baholash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imkonini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Savollarga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Yo‘q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bering</a:t>
            </a:r>
            <a:r>
              <a: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127820" y="2192592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32387" y="2192592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Boshlagan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ishingizni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qandaydir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to‘siqlar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chiqishiga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qaramasdan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oxirigacha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yetkaza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olasizmi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42561" y="2192593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46658" y="2192593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7820" y="3372362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32387" y="3372362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qaroringizda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qat’iy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olasizmi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osongina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fikringizdan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qaytarish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mumkinmi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42561" y="3372363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46658" y="3372363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27820" y="4443877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32387" y="4443877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o‘zingizga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mas’uliyatni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boshqarishni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yoqtirasizmi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42561" y="4443878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46658" y="4443878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27820" y="5638798"/>
            <a:ext cx="825910" cy="80624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32387" y="5638798"/>
            <a:ext cx="8033432" cy="934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Atrofingizdagilarning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hurmat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ishonchiga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sazovormisiz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42561" y="5638799"/>
            <a:ext cx="1327355" cy="934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46658" y="5638799"/>
            <a:ext cx="1327355" cy="934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YO`Q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852</Words>
  <Application>Microsoft Office PowerPoint</Application>
  <PresentationFormat>Широкоэкранный</PresentationFormat>
  <Paragraphs>151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Malgun Gothic</vt:lpstr>
      <vt:lpstr>Arial</vt:lpstr>
      <vt:lpstr>Arial Black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Tadbirkor uchun muhim sifatlar</vt:lpstr>
      <vt:lpstr>Презентация PowerPoint</vt:lpstr>
      <vt:lpstr>      Muvaffaqiyatli tadbirkorlik omillari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94</cp:revision>
  <cp:lastPrinted>2019-05-23T04:47:00Z</cp:lastPrinted>
  <dcterms:created xsi:type="dcterms:W3CDTF">2019-05-23T03:58:00Z</dcterms:created>
  <dcterms:modified xsi:type="dcterms:W3CDTF">2021-12-23T14:18:42Z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