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339" r:id="rId2"/>
    <p:sldId id="329" r:id="rId3"/>
    <p:sldId id="330" r:id="rId4"/>
    <p:sldId id="331" r:id="rId5"/>
    <p:sldId id="332" r:id="rId6"/>
    <p:sldId id="333" r:id="rId7"/>
    <p:sldId id="335" r:id="rId8"/>
    <p:sldId id="336" r:id="rId9"/>
    <p:sldId id="337" r:id="rId10"/>
    <p:sldId id="33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65" autoAdjust="0"/>
  </p:normalViewPr>
  <p:slideViewPr>
    <p:cSldViewPr snapToGrid="0">
      <p:cViewPr varScale="1">
        <p:scale>
          <a:sx n="97" d="100"/>
          <a:sy n="97" d="100"/>
        </p:scale>
        <p:origin x="1074" y="96"/>
      </p:cViewPr>
      <p:guideLst>
        <p:guide orient="horz" pos="215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278371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6373" y="1957504"/>
            <a:ext cx="6469975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faoliyat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turlari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22550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245" y="1224562"/>
            <a:ext cx="11699109" cy="46918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6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6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turlarga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bo‘linadi</a:t>
            </a:r>
            <a:r>
              <a:rPr lang="en-US" sz="36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Muayyan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turini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tanlashda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4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tadbirkorligining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belgilari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tadbirkorligini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tanlash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tadbirkorligining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jihatlarini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izohlab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bering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81273" y="206316"/>
            <a:ext cx="6480941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690245" marR="41275" indent="-6350" algn="ctr">
              <a:lnSpc>
                <a:spcPct val="107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BILIMINGIZNI SINAB KO‘RING!</a:t>
            </a:r>
            <a:endParaRPr lang="ru-RU" sz="40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44081" y="157155"/>
            <a:ext cx="592014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ru-RU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FAOLIYATI TURLARI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8154" y="693918"/>
            <a:ext cx="6096000" cy="61247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ko‘rinishlarda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biz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(non,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o‘quv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qurollari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avtomobil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maishiy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ta’lim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sog‘liqni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maslahat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farqlaymiz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iqtisodiyot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tarmoqlarining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xususiyatlaridan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chiqqan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mazmuni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farqlanadi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90966" y="4119619"/>
            <a:ext cx="5722376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vositachilik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iste’mol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samarali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oshadi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90966" y="2681764"/>
            <a:ext cx="572237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yo‘naltirilganligi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obyekti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farqlanadi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90966" y="697722"/>
            <a:ext cx="5722376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yo‘nalishi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93242" y="88334"/>
            <a:ext cx="592014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ru-RU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FAOLIYATI TURLARI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37653" y="1956615"/>
            <a:ext cx="3155590" cy="4857143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ISHLAB CHIQARISH TADBIRKORLIGI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2959511" y="1956618"/>
            <a:ext cx="3155590" cy="4847303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TIJORAT TADBIRKORLIGI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5781369" y="1956619"/>
            <a:ext cx="3155590" cy="4847304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MOLIYAVIY TADBIRKORLIK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8853948" y="1956619"/>
            <a:ext cx="3155590" cy="4847302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SUG‘URTA FAOLIYATI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2" name="Солнце 11"/>
          <p:cNvSpPr/>
          <p:nvPr/>
        </p:nvSpPr>
        <p:spPr>
          <a:xfrm>
            <a:off x="919319" y="540770"/>
            <a:ext cx="1789471" cy="1415845"/>
          </a:xfrm>
          <a:prstGeom prst="sun">
            <a:avLst/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3877695" y="540770"/>
            <a:ext cx="1789471" cy="1415845"/>
          </a:xfrm>
          <a:prstGeom prst="sun">
            <a:avLst/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6726876" y="544913"/>
            <a:ext cx="1789471" cy="1415845"/>
          </a:xfrm>
          <a:prstGeom prst="sun">
            <a:avLst/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олнце 14"/>
          <p:cNvSpPr/>
          <p:nvPr/>
        </p:nvSpPr>
        <p:spPr>
          <a:xfrm>
            <a:off x="9665113" y="515421"/>
            <a:ext cx="1789471" cy="1415845"/>
          </a:xfrm>
          <a:prstGeom prst="sun">
            <a:avLst/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19224" y="117827"/>
            <a:ext cx="5907516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 CHIQARISH TADBIRKORLIGI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427" y="677268"/>
            <a:ext cx="11189110" cy="95410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o‘zingizga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lozim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3071" y="1757969"/>
            <a:ext cx="6096000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b="1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iste’molchilarga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yo‘naltirilgan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faoliyat1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982" y="3720107"/>
            <a:ext cx="609600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ko‘rsatishni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3071" y="4830302"/>
            <a:ext cx="6096000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avtomobillarga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kiyimlarni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masalalarda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maslahat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ta’lim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jumlasidandir</a:t>
            </a:r>
            <a:endParaRPr lang="ru-RU" sz="27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51639" y="1757969"/>
            <a:ext cx="566338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sohasini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moyilligi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51639" y="3700445"/>
            <a:ext cx="5663380" cy="2893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marketing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tadqiqotlari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o‘tkaziladi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o‘rganiladi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taklif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etiladigan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tovarning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iste’molchiga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zarurligi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talabning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o‘zgarishi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darajasiga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ta’sir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ko‘rsatuvchi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omillar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taxminiy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xarajatlar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sotish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hajmlari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aniqlanadi</a:t>
            </a:r>
            <a:r>
              <a:rPr lang="en-US" sz="2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2260" y="245646"/>
            <a:ext cx="4866140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 TADBIRKORLIGI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974" y="861536"/>
            <a:ext cx="6096000" cy="35394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Aytaylik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yetarli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bo‘lmasligi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U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ehtiyoj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etmaydigan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ko‘proq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aylanma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mablag‘lar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yetakchi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tutadigan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974" y="4494597"/>
            <a:ext cx="6096000" cy="22467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b="1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tovar-pul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munosabatlari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savdo-ayirboshlash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sotishga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30297" y="940194"/>
            <a:ext cx="5604387" cy="23663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37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Chakana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ulgurji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mol-mulklar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ko‘chmas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mulklar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savdosida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vositachilik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03626" y="3783636"/>
            <a:ext cx="5604387" cy="2827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56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narxi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xarid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narxidan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tahlil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32032" y="235814"/>
            <a:ext cx="5245923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 TADBIRKORLIK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316" y="1020998"/>
            <a:ext cx="6096000" cy="1905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41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ko‘nikmalar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316" y="3145161"/>
            <a:ext cx="609600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qimmatli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qog‘ozlar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oldi-sotdisi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bog‘liq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10633" y="1020998"/>
            <a:ext cx="5604386" cy="51324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90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qimmatli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qog‘ozlar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aksiyalar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obligatsiyalar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valuta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qimmatliklari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oldi-sotdi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tijorat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banklari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moliya-kredit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fond,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valuta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birjalari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muassasalar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qo‘yish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316" y="4768498"/>
            <a:ext cx="6096000" cy="18158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xonaqan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chiqmasdan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faoliyatiga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Sizdan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bilimdan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ko`p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etilmaydi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95581" y="216148"/>
            <a:ext cx="4092916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1115"/>
              </a:spcAft>
            </a:pPr>
            <a:r>
              <a:rPr lang="en-US" sz="28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 FAOLIYATI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7987" y="949233"/>
            <a:ext cx="6096000" cy="5103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Hayot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tasodiflarga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kutilmagan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hodisalarga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kutilmaganda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sog‘lig‘ini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tufayli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molmulkini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yo‘qotishi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iqtisodiyoti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hech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kafolatlanmagan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inqirozga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Shunday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ehtiyoj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seziladi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00800" y="949233"/>
            <a:ext cx="5673213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kutilmagan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muammolardan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00800" y="2878844"/>
            <a:ext cx="5673213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hayot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sog‘liqning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risk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6644" y="6347520"/>
            <a:ext cx="1176921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tadbirkorligini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xizmatlarining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oldi-sotdisi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tavsiflash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8753" y="98162"/>
            <a:ext cx="7777515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8260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TURLARINING UMUMIY TAHLILI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3059" y="722839"/>
          <a:ext cx="7003148" cy="605454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844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364">
                <a:tc rowSpan="2"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Xususiyatli belgilari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Tadbirkorlik turlari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Ishlab chiqarish tadbirkorligi 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Tijorat tadbirkorligi 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Moliyaviy tadbirkorlik 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Sug‘urta faoliyati 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091"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Moddiy resurslarga talab darajasi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5400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 (1)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 (1)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 (1)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091"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Moliyaviy resursga talab darajasi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25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Ahamiyatli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(2)</a:t>
                      </a:r>
                      <a:endParaRPr lang="ru-RU" sz="18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091"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darajasi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 (1)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41275" indent="2095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Ahamiyatli </a:t>
                      </a:r>
                    </a:p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Ahamiyatli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(2)</a:t>
                      </a:r>
                      <a:endParaRPr lang="ru-RU" sz="18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 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091">
                <a:tc>
                  <a:txBody>
                    <a:bodyPr/>
                    <a:lstStyle/>
                    <a:p>
                      <a:pPr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Maxsus bilim va ruxsatnomaga talab darajasi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Ahamiyatli (2)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76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 (1)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130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 (3)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727">
                <a:tc>
                  <a:txBody>
                    <a:bodyPr/>
                    <a:lstStyle/>
                    <a:p>
                      <a:pPr marL="635" marR="4127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Umumiy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daraja</a:t>
                      </a:r>
                      <a:endParaRPr lang="ru-RU" sz="18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130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130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4130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34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60" marR="1143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374194" y="722843"/>
            <a:ext cx="4680154" cy="60545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9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shug‘ullanmoqchi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ma’lumotlarni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jadval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tahlil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muayyan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murakkablik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baholash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«past» – 1 ball, «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ahamiyatli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– 2 ball, «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– 3 ball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ifodalab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olamiz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2788" y="157155"/>
            <a:ext cx="5325753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 SHAKLLARI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9264" y="864079"/>
            <a:ext cx="11425083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qatorda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shakllarini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to‘g‘ri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4632" y="2095184"/>
            <a:ext cx="6096000" cy="2862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36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shakli</a:t>
            </a:r>
            <a:r>
              <a:rPr lang="en-US" sz="3600" b="1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yuzasidan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hamkorlar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davlat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idoralari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munosabati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jihatidan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farqlanuvchi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tizimidir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632" y="5509918"/>
            <a:ext cx="11592233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muayyan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ixtiyorida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belgilanadi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6271" y="2002851"/>
            <a:ext cx="5240594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shakllariga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jamoa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korporativ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 smtClean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842</Words>
  <Application>Microsoft Office PowerPoint</Application>
  <PresentationFormat>Широкоэкранный</PresentationFormat>
  <Paragraphs>87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Malgun Gothic</vt:lpstr>
      <vt:lpstr>Arial</vt:lpstr>
      <vt:lpstr>Arial Black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98</cp:revision>
  <cp:lastPrinted>2019-05-23T04:47:00Z</cp:lastPrinted>
  <dcterms:created xsi:type="dcterms:W3CDTF">2019-05-23T03:58:00Z</dcterms:created>
  <dcterms:modified xsi:type="dcterms:W3CDTF">2021-07-31T06:39:13Z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