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78" y="11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70476682-B734-4C2E-AF5F-64A3928B1E9E}" type="datetimeFigureOut">
              <a:rPr lang="ru-RU" smtClean="0"/>
              <a:t>27.01.2022</a:t>
            </a:fld>
            <a:endParaRPr lang="ru-RU"/>
          </a:p>
        </p:txBody>
      </p:sp>
      <p:sp>
        <p:nvSpPr>
          <p:cNvPr id="5" name="Footer Placeholder 4"/>
          <p:cNvSpPr>
            <a:spLocks noGrp="1"/>
          </p:cNvSpPr>
          <p:nvPr>
            <p:ph type="ftr" sz="quarter" idx="11"/>
          </p:nvPr>
        </p:nvSpPr>
        <p:spPr>
          <a:xfrm>
            <a:off x="1371600" y="4323845"/>
            <a:ext cx="6400800" cy="365125"/>
          </a:xfrm>
        </p:spPr>
        <p:txBody>
          <a:bodyPr/>
          <a:lstStyle/>
          <a:p>
            <a:endParaRPr lang="ru-RU"/>
          </a:p>
        </p:txBody>
      </p:sp>
      <p:sp>
        <p:nvSpPr>
          <p:cNvPr id="6" name="Slide Number Placeholder 5"/>
          <p:cNvSpPr>
            <a:spLocks noGrp="1"/>
          </p:cNvSpPr>
          <p:nvPr>
            <p:ph type="sldNum" sz="quarter" idx="12"/>
          </p:nvPr>
        </p:nvSpPr>
        <p:spPr>
          <a:xfrm>
            <a:off x="8077200" y="1430866"/>
            <a:ext cx="2743200" cy="365125"/>
          </a:xfrm>
        </p:spPr>
        <p:txBody>
          <a:bodyPr/>
          <a:lstStyle/>
          <a:p>
            <a:fld id="{5366BFE8-C098-4DD0-BEF0-ABACC4325FEA}" type="slidenum">
              <a:rPr lang="ru-RU" smtClean="0"/>
              <a:t>‹#›</a:t>
            </a:fld>
            <a:endParaRPr lang="ru-RU"/>
          </a:p>
        </p:txBody>
      </p:sp>
    </p:spTree>
    <p:extLst>
      <p:ext uri="{BB962C8B-B14F-4D97-AF65-F5344CB8AC3E}">
        <p14:creationId xmlns:p14="http://schemas.microsoft.com/office/powerpoint/2010/main" val="2625526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70476682-B734-4C2E-AF5F-64A3928B1E9E}" type="datetimeFigureOut">
              <a:rPr lang="ru-RU" smtClean="0"/>
              <a:t>27.01.2022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366BFE8-C098-4DD0-BEF0-ABACC4325FEA}" type="slidenum">
              <a:rPr lang="ru-RU" smtClean="0"/>
              <a:t>‹#›</a:t>
            </a:fld>
            <a:endParaRPr lang="ru-RU"/>
          </a:p>
        </p:txBody>
      </p:sp>
    </p:spTree>
    <p:extLst>
      <p:ext uri="{BB962C8B-B14F-4D97-AF65-F5344CB8AC3E}">
        <p14:creationId xmlns:p14="http://schemas.microsoft.com/office/powerpoint/2010/main" val="1616018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Заголовок и подпись">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70476682-B734-4C2E-AF5F-64A3928B1E9E}" type="datetimeFigureOut">
              <a:rPr lang="ru-RU" smtClean="0"/>
              <a:t>27.01.2022</a:t>
            </a:fld>
            <a:endParaRPr lang="ru-RU"/>
          </a:p>
        </p:txBody>
      </p:sp>
      <p:sp>
        <p:nvSpPr>
          <p:cNvPr id="6" name="Footer Placeholder 5"/>
          <p:cNvSpPr>
            <a:spLocks noGrp="1"/>
          </p:cNvSpPr>
          <p:nvPr>
            <p:ph type="ftr" sz="quarter" idx="11"/>
          </p:nvPr>
        </p:nvSpPr>
        <p:spPr>
          <a:xfrm>
            <a:off x="685800" y="379941"/>
            <a:ext cx="6991492" cy="365125"/>
          </a:xfrm>
        </p:spPr>
        <p:txBody>
          <a:bodyPr/>
          <a:lstStyle/>
          <a:p>
            <a:endParaRPr lang="ru-RU"/>
          </a:p>
        </p:txBody>
      </p:sp>
      <p:sp>
        <p:nvSpPr>
          <p:cNvPr id="7" name="Slide Number Placeholder 6"/>
          <p:cNvSpPr>
            <a:spLocks noGrp="1"/>
          </p:cNvSpPr>
          <p:nvPr>
            <p:ph type="sldNum" sz="quarter" idx="12"/>
          </p:nvPr>
        </p:nvSpPr>
        <p:spPr>
          <a:xfrm>
            <a:off x="10862452" y="381000"/>
            <a:ext cx="643748" cy="365125"/>
          </a:xfrm>
        </p:spPr>
        <p:txBody>
          <a:bodyPr/>
          <a:lstStyle/>
          <a:p>
            <a:fld id="{5366BFE8-C098-4DD0-BEF0-ABACC4325FEA}" type="slidenum">
              <a:rPr lang="ru-RU" smtClean="0"/>
              <a:t>‹#›</a:t>
            </a:fld>
            <a:endParaRPr lang="ru-RU"/>
          </a:p>
        </p:txBody>
      </p:sp>
    </p:spTree>
    <p:extLst>
      <p:ext uri="{BB962C8B-B14F-4D97-AF65-F5344CB8AC3E}">
        <p14:creationId xmlns:p14="http://schemas.microsoft.com/office/powerpoint/2010/main" val="35366753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Цитата с подписью">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ru-RU" smtClean="0"/>
              <a:t>Образец заголовка</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70476682-B734-4C2E-AF5F-64A3928B1E9E}" type="datetimeFigureOut">
              <a:rPr lang="ru-RU" smtClean="0"/>
              <a:t>27.01.2022</a:t>
            </a:fld>
            <a:endParaRPr lang="ru-RU"/>
          </a:p>
        </p:txBody>
      </p:sp>
      <p:sp>
        <p:nvSpPr>
          <p:cNvPr id="6" name="Footer Placeholder 5"/>
          <p:cNvSpPr>
            <a:spLocks noGrp="1"/>
          </p:cNvSpPr>
          <p:nvPr>
            <p:ph type="ftr" sz="quarter" idx="11"/>
          </p:nvPr>
        </p:nvSpPr>
        <p:spPr>
          <a:xfrm>
            <a:off x="685800" y="379941"/>
            <a:ext cx="6991492" cy="365125"/>
          </a:xfrm>
        </p:spPr>
        <p:txBody>
          <a:bodyPr/>
          <a:lstStyle/>
          <a:p>
            <a:endParaRPr lang="ru-RU"/>
          </a:p>
        </p:txBody>
      </p:sp>
      <p:sp>
        <p:nvSpPr>
          <p:cNvPr id="7" name="Slide Number Placeholder 6"/>
          <p:cNvSpPr>
            <a:spLocks noGrp="1"/>
          </p:cNvSpPr>
          <p:nvPr>
            <p:ph type="sldNum" sz="quarter" idx="12"/>
          </p:nvPr>
        </p:nvSpPr>
        <p:spPr>
          <a:xfrm>
            <a:off x="10862452" y="381000"/>
            <a:ext cx="643748" cy="365125"/>
          </a:xfrm>
        </p:spPr>
        <p:txBody>
          <a:bodyPr/>
          <a:lstStyle/>
          <a:p>
            <a:fld id="{5366BFE8-C098-4DD0-BEF0-ABACC4325FEA}" type="slidenum">
              <a:rPr lang="ru-RU" smtClean="0"/>
              <a:t>‹#›</a:t>
            </a:fld>
            <a:endParaRPr lang="ru-RU"/>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4091503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Карточка имени">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70476682-B734-4C2E-AF5F-64A3928B1E9E}" type="datetimeFigureOut">
              <a:rPr lang="ru-RU" smtClean="0"/>
              <a:t>27.01.2022</a:t>
            </a:fld>
            <a:endParaRPr lang="ru-RU"/>
          </a:p>
        </p:txBody>
      </p:sp>
      <p:sp>
        <p:nvSpPr>
          <p:cNvPr id="6" name="Footer Placeholder 5"/>
          <p:cNvSpPr>
            <a:spLocks noGrp="1"/>
          </p:cNvSpPr>
          <p:nvPr>
            <p:ph type="ftr" sz="quarter" idx="11"/>
          </p:nvPr>
        </p:nvSpPr>
        <p:spPr>
          <a:xfrm>
            <a:off x="685800" y="378883"/>
            <a:ext cx="6991492" cy="365125"/>
          </a:xfrm>
        </p:spPr>
        <p:txBody>
          <a:bodyPr/>
          <a:lstStyle/>
          <a:p>
            <a:endParaRPr lang="ru-RU"/>
          </a:p>
        </p:txBody>
      </p:sp>
      <p:sp>
        <p:nvSpPr>
          <p:cNvPr id="7" name="Slide Number Placeholder 6"/>
          <p:cNvSpPr>
            <a:spLocks noGrp="1"/>
          </p:cNvSpPr>
          <p:nvPr>
            <p:ph type="sldNum" sz="quarter" idx="12"/>
          </p:nvPr>
        </p:nvSpPr>
        <p:spPr>
          <a:xfrm>
            <a:off x="10862452" y="381000"/>
            <a:ext cx="643748" cy="365125"/>
          </a:xfrm>
        </p:spPr>
        <p:txBody>
          <a:bodyPr/>
          <a:lstStyle/>
          <a:p>
            <a:fld id="{5366BFE8-C098-4DD0-BEF0-ABACC4325FEA}" type="slidenum">
              <a:rPr lang="ru-RU" smtClean="0"/>
              <a:t>‹#›</a:t>
            </a:fld>
            <a:endParaRPr lang="ru-RU"/>
          </a:p>
        </p:txBody>
      </p:sp>
    </p:spTree>
    <p:extLst>
      <p:ext uri="{BB962C8B-B14F-4D97-AF65-F5344CB8AC3E}">
        <p14:creationId xmlns:p14="http://schemas.microsoft.com/office/powerpoint/2010/main" val="15372615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ru-RU" smtClean="0"/>
              <a:t>Образец заголовка</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70476682-B734-4C2E-AF5F-64A3928B1E9E}" type="datetimeFigureOut">
              <a:rPr lang="ru-RU" smtClean="0"/>
              <a:t>27.01.2022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366BFE8-C098-4DD0-BEF0-ABACC4325FEA}" type="slidenum">
              <a:rPr lang="ru-RU" smtClean="0"/>
              <a:t>‹#›</a:t>
            </a:fld>
            <a:endParaRPr lang="ru-RU"/>
          </a:p>
        </p:txBody>
      </p:sp>
    </p:spTree>
    <p:extLst>
      <p:ext uri="{BB962C8B-B14F-4D97-AF65-F5344CB8AC3E}">
        <p14:creationId xmlns:p14="http://schemas.microsoft.com/office/powerpoint/2010/main" val="26428379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ru-RU" smtClean="0"/>
              <a:t>Образец заголовка</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70476682-B734-4C2E-AF5F-64A3928B1E9E}" type="datetimeFigureOut">
              <a:rPr lang="ru-RU" smtClean="0"/>
              <a:t>27.01.2022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366BFE8-C098-4DD0-BEF0-ABACC4325FEA}" type="slidenum">
              <a:rPr lang="ru-RU" smtClean="0"/>
              <a:t>‹#›</a:t>
            </a:fld>
            <a:endParaRPr lang="ru-RU"/>
          </a:p>
        </p:txBody>
      </p:sp>
    </p:spTree>
    <p:extLst>
      <p:ext uri="{BB962C8B-B14F-4D97-AF65-F5344CB8AC3E}">
        <p14:creationId xmlns:p14="http://schemas.microsoft.com/office/powerpoint/2010/main" val="1233249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0476682-B734-4C2E-AF5F-64A3928B1E9E}" type="datetimeFigureOut">
              <a:rPr lang="ru-RU" smtClean="0"/>
              <a:t>27.01.2022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366BFE8-C098-4DD0-BEF0-ABACC4325FEA}" type="slidenum">
              <a:rPr lang="ru-RU" smtClean="0"/>
              <a:t>‹#›</a:t>
            </a:fld>
            <a:endParaRPr lang="ru-RU"/>
          </a:p>
        </p:txBody>
      </p:sp>
    </p:spTree>
    <p:extLst>
      <p:ext uri="{BB962C8B-B14F-4D97-AF65-F5344CB8AC3E}">
        <p14:creationId xmlns:p14="http://schemas.microsoft.com/office/powerpoint/2010/main" val="38577454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70476682-B734-4C2E-AF5F-64A3928B1E9E}" type="datetimeFigureOut">
              <a:rPr lang="ru-RU" smtClean="0"/>
              <a:t>27.01.2022</a:t>
            </a:fld>
            <a:endParaRPr lang="ru-RU"/>
          </a:p>
        </p:txBody>
      </p:sp>
      <p:sp>
        <p:nvSpPr>
          <p:cNvPr id="5" name="Footer Placeholder 4"/>
          <p:cNvSpPr>
            <a:spLocks noGrp="1"/>
          </p:cNvSpPr>
          <p:nvPr>
            <p:ph type="ftr" sz="quarter" idx="11"/>
          </p:nvPr>
        </p:nvSpPr>
        <p:spPr>
          <a:xfrm>
            <a:off x="685800" y="381000"/>
            <a:ext cx="6991492" cy="365125"/>
          </a:xfrm>
        </p:spPr>
        <p:txBody>
          <a:bodyPr/>
          <a:lstStyle/>
          <a:p>
            <a:endParaRPr lang="ru-RU"/>
          </a:p>
        </p:txBody>
      </p:sp>
      <p:sp>
        <p:nvSpPr>
          <p:cNvPr id="6" name="Slide Number Placeholder 5"/>
          <p:cNvSpPr>
            <a:spLocks noGrp="1"/>
          </p:cNvSpPr>
          <p:nvPr>
            <p:ph type="sldNum" sz="quarter" idx="12"/>
          </p:nvPr>
        </p:nvSpPr>
        <p:spPr>
          <a:xfrm>
            <a:off x="10862452" y="381000"/>
            <a:ext cx="643748" cy="365125"/>
          </a:xfrm>
        </p:spPr>
        <p:txBody>
          <a:bodyPr/>
          <a:lstStyle/>
          <a:p>
            <a:fld id="{5366BFE8-C098-4DD0-BEF0-ABACC4325FEA}" type="slidenum">
              <a:rPr lang="ru-RU" smtClean="0"/>
              <a:t>‹#›</a:t>
            </a:fld>
            <a:endParaRPr lang="ru-RU"/>
          </a:p>
        </p:txBody>
      </p:sp>
    </p:spTree>
    <p:extLst>
      <p:ext uri="{BB962C8B-B14F-4D97-AF65-F5344CB8AC3E}">
        <p14:creationId xmlns:p14="http://schemas.microsoft.com/office/powerpoint/2010/main" val="3627032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0476682-B734-4C2E-AF5F-64A3928B1E9E}" type="datetimeFigureOut">
              <a:rPr lang="ru-RU" smtClean="0"/>
              <a:t>27.01.2022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366BFE8-C098-4DD0-BEF0-ABACC4325FEA}" type="slidenum">
              <a:rPr lang="ru-RU" smtClean="0"/>
              <a:t>‹#›</a:t>
            </a:fld>
            <a:endParaRPr lang="ru-RU"/>
          </a:p>
        </p:txBody>
      </p:sp>
    </p:spTree>
    <p:extLst>
      <p:ext uri="{BB962C8B-B14F-4D97-AF65-F5344CB8AC3E}">
        <p14:creationId xmlns:p14="http://schemas.microsoft.com/office/powerpoint/2010/main" val="1603220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ru-RU" smtClean="0"/>
              <a:t>Образец заголовка</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70476682-B734-4C2E-AF5F-64A3928B1E9E}" type="datetimeFigureOut">
              <a:rPr lang="ru-RU" smtClean="0"/>
              <a:t>27.01.2022</a:t>
            </a:fld>
            <a:endParaRPr lang="ru-RU"/>
          </a:p>
        </p:txBody>
      </p:sp>
      <p:sp>
        <p:nvSpPr>
          <p:cNvPr id="5" name="Footer Placeholder 4"/>
          <p:cNvSpPr>
            <a:spLocks noGrp="1"/>
          </p:cNvSpPr>
          <p:nvPr>
            <p:ph type="ftr" sz="quarter" idx="11"/>
          </p:nvPr>
        </p:nvSpPr>
        <p:spPr>
          <a:xfrm>
            <a:off x="685800" y="381001"/>
            <a:ext cx="6991492" cy="364065"/>
          </a:xfrm>
        </p:spPr>
        <p:txBody>
          <a:bodyPr/>
          <a:lstStyle/>
          <a:p>
            <a:endParaRPr lang="ru-RU"/>
          </a:p>
        </p:txBody>
      </p:sp>
      <p:sp>
        <p:nvSpPr>
          <p:cNvPr id="6" name="Slide Number Placeholder 5"/>
          <p:cNvSpPr>
            <a:spLocks noGrp="1"/>
          </p:cNvSpPr>
          <p:nvPr>
            <p:ph type="sldNum" sz="quarter" idx="12"/>
          </p:nvPr>
        </p:nvSpPr>
        <p:spPr>
          <a:xfrm>
            <a:off x="10862452" y="381000"/>
            <a:ext cx="643748" cy="365125"/>
          </a:xfrm>
        </p:spPr>
        <p:txBody>
          <a:bodyPr/>
          <a:lstStyle/>
          <a:p>
            <a:fld id="{5366BFE8-C098-4DD0-BEF0-ABACC4325FEA}" type="slidenum">
              <a:rPr lang="ru-RU" smtClean="0"/>
              <a:t>‹#›</a:t>
            </a:fld>
            <a:endParaRPr lang="ru-RU"/>
          </a:p>
        </p:txBody>
      </p:sp>
    </p:spTree>
    <p:extLst>
      <p:ext uri="{BB962C8B-B14F-4D97-AF65-F5344CB8AC3E}">
        <p14:creationId xmlns:p14="http://schemas.microsoft.com/office/powerpoint/2010/main" val="618229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70476682-B734-4C2E-AF5F-64A3928B1E9E}" type="datetimeFigureOut">
              <a:rPr lang="ru-RU" smtClean="0"/>
              <a:t>27.01.2022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366BFE8-C098-4DD0-BEF0-ABACC4325FEA}" type="slidenum">
              <a:rPr lang="ru-RU" smtClean="0"/>
              <a:t>‹#›</a:t>
            </a:fld>
            <a:endParaRPr lang="ru-RU"/>
          </a:p>
        </p:txBody>
      </p:sp>
    </p:spTree>
    <p:extLst>
      <p:ext uri="{BB962C8B-B14F-4D97-AF65-F5344CB8AC3E}">
        <p14:creationId xmlns:p14="http://schemas.microsoft.com/office/powerpoint/2010/main" val="3962292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5800" y="3132666"/>
            <a:ext cx="5311775" cy="3086019"/>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72200" y="3132666"/>
            <a:ext cx="5334000" cy="3086019"/>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70476682-B734-4C2E-AF5F-64A3928B1E9E}" type="datetimeFigureOut">
              <a:rPr lang="ru-RU" smtClean="0"/>
              <a:t>27.01.2022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366BFE8-C098-4DD0-BEF0-ABACC4325FEA}" type="slidenum">
              <a:rPr lang="ru-RU" smtClean="0"/>
              <a:t>‹#›</a:t>
            </a:fld>
            <a:endParaRPr lang="ru-RU"/>
          </a:p>
        </p:txBody>
      </p:sp>
    </p:spTree>
    <p:extLst>
      <p:ext uri="{BB962C8B-B14F-4D97-AF65-F5344CB8AC3E}">
        <p14:creationId xmlns:p14="http://schemas.microsoft.com/office/powerpoint/2010/main" val="1564058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70476682-B734-4C2E-AF5F-64A3928B1E9E}" type="datetimeFigureOut">
              <a:rPr lang="ru-RU" smtClean="0"/>
              <a:t>27.01.2022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366BFE8-C098-4DD0-BEF0-ABACC4325FEA}" type="slidenum">
              <a:rPr lang="ru-RU" smtClean="0"/>
              <a:t>‹#›</a:t>
            </a:fld>
            <a:endParaRPr lang="ru-RU"/>
          </a:p>
        </p:txBody>
      </p:sp>
    </p:spTree>
    <p:extLst>
      <p:ext uri="{BB962C8B-B14F-4D97-AF65-F5344CB8AC3E}">
        <p14:creationId xmlns:p14="http://schemas.microsoft.com/office/powerpoint/2010/main" val="2833696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476682-B734-4C2E-AF5F-64A3928B1E9E}" type="datetimeFigureOut">
              <a:rPr lang="ru-RU" smtClean="0"/>
              <a:t>27.01.2022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5366BFE8-C098-4DD0-BEF0-ABACC4325FEA}" type="slidenum">
              <a:rPr lang="ru-RU" smtClean="0"/>
              <a:t>‹#›</a:t>
            </a:fld>
            <a:endParaRPr lang="ru-RU"/>
          </a:p>
        </p:txBody>
      </p:sp>
    </p:spTree>
    <p:extLst>
      <p:ext uri="{BB962C8B-B14F-4D97-AF65-F5344CB8AC3E}">
        <p14:creationId xmlns:p14="http://schemas.microsoft.com/office/powerpoint/2010/main" val="2707246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ru-RU" smtClean="0"/>
              <a:t>Образец заголовка</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70476682-B734-4C2E-AF5F-64A3928B1E9E}" type="datetimeFigureOut">
              <a:rPr lang="ru-RU" smtClean="0"/>
              <a:t>27.01.2022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366BFE8-C098-4DD0-BEF0-ABACC4325FEA}" type="slidenum">
              <a:rPr lang="ru-RU" smtClean="0"/>
              <a:t>‹#›</a:t>
            </a:fld>
            <a:endParaRPr lang="ru-RU"/>
          </a:p>
        </p:txBody>
      </p:sp>
    </p:spTree>
    <p:extLst>
      <p:ext uri="{BB962C8B-B14F-4D97-AF65-F5344CB8AC3E}">
        <p14:creationId xmlns:p14="http://schemas.microsoft.com/office/powerpoint/2010/main" val="125058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70476682-B734-4C2E-AF5F-64A3928B1E9E}" type="datetimeFigureOut">
              <a:rPr lang="ru-RU" smtClean="0"/>
              <a:t>27.01.2022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366BFE8-C098-4DD0-BEF0-ABACC4325FEA}" type="slidenum">
              <a:rPr lang="ru-RU" smtClean="0"/>
              <a:t>‹#›</a:t>
            </a:fld>
            <a:endParaRPr lang="ru-RU"/>
          </a:p>
        </p:txBody>
      </p:sp>
    </p:spTree>
    <p:extLst>
      <p:ext uri="{BB962C8B-B14F-4D97-AF65-F5344CB8AC3E}">
        <p14:creationId xmlns:p14="http://schemas.microsoft.com/office/powerpoint/2010/main" val="3998509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70476682-B734-4C2E-AF5F-64A3928B1E9E}" type="datetimeFigureOut">
              <a:rPr lang="ru-RU" smtClean="0"/>
              <a:t>27.01.2022</a:t>
            </a:fld>
            <a:endParaRPr lang="ru-RU"/>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366BFE8-C098-4DD0-BEF0-ABACC4325FEA}" type="slidenum">
              <a:rPr lang="ru-RU" smtClean="0"/>
              <a:t>‹#›</a:t>
            </a:fld>
            <a:endParaRPr lang="ru-RU"/>
          </a:p>
        </p:txBody>
      </p:sp>
    </p:spTree>
    <p:extLst>
      <p:ext uri="{BB962C8B-B14F-4D97-AF65-F5344CB8AC3E}">
        <p14:creationId xmlns:p14="http://schemas.microsoft.com/office/powerpoint/2010/main" val="261407268"/>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одзаголовок 2"/>
          <p:cNvSpPr>
            <a:spLocks noGrp="1"/>
          </p:cNvSpPr>
          <p:nvPr>
            <p:ph type="ctrTitle"/>
          </p:nvPr>
        </p:nvSpPr>
        <p:spPr>
          <a:xfrm>
            <a:off x="3938336" y="1283369"/>
            <a:ext cx="7852611" cy="2743200"/>
          </a:xfrm>
        </p:spPr>
        <p:txBody>
          <a:bodyPr>
            <a:normAutofit fontScale="90000"/>
          </a:bodyPr>
          <a:lstStyle/>
          <a:p>
            <a:r>
              <a:rPr lang="en-US" dirty="0" err="1"/>
              <a:t>Mavzu</a:t>
            </a:r>
            <a:r>
              <a:rPr lang="en-US" dirty="0">
                <a:solidFill>
                  <a:srgbClr val="FF0000"/>
                </a:solidFill>
              </a:rPr>
              <a:t>: </a:t>
            </a:r>
            <a:r>
              <a:rPr lang="en-US" b="1" dirty="0" err="1">
                <a:solidFill>
                  <a:srgbClr val="FF0000"/>
                </a:solidFill>
              </a:rPr>
              <a:t>Yoqali</a:t>
            </a:r>
            <a:r>
              <a:rPr lang="en-US" b="1" dirty="0">
                <a:solidFill>
                  <a:srgbClr val="FF0000"/>
                </a:solidFill>
              </a:rPr>
              <a:t> </a:t>
            </a:r>
            <a:r>
              <a:rPr lang="en-US" b="1" dirty="0" err="1">
                <a:solidFill>
                  <a:srgbClr val="FF0000"/>
                </a:solidFill>
              </a:rPr>
              <a:t>milliy</a:t>
            </a:r>
            <a:r>
              <a:rPr lang="en-US" b="1" dirty="0">
                <a:solidFill>
                  <a:srgbClr val="FF0000"/>
                </a:solidFill>
              </a:rPr>
              <a:t> </a:t>
            </a:r>
            <a:r>
              <a:rPr lang="en-US" b="1" dirty="0" err="1">
                <a:solidFill>
                  <a:srgbClr val="FF0000"/>
                </a:solidFill>
              </a:rPr>
              <a:t>ko’ylakni</a:t>
            </a:r>
            <a:r>
              <a:rPr lang="en-US" b="1" dirty="0">
                <a:solidFill>
                  <a:srgbClr val="FF0000"/>
                </a:solidFill>
              </a:rPr>
              <a:t> </a:t>
            </a:r>
            <a:r>
              <a:rPr lang="en-US" b="1" dirty="0" err="1">
                <a:solidFill>
                  <a:srgbClr val="FF0000"/>
                </a:solidFill>
              </a:rPr>
              <a:t>tikish</a:t>
            </a:r>
            <a:r>
              <a:rPr lang="ru-RU" dirty="0"/>
              <a:t/>
            </a:r>
            <a:br>
              <a:rPr lang="ru-RU" dirty="0"/>
            </a:br>
            <a:endParaRPr lang="ru-RU" dirty="0"/>
          </a:p>
        </p:txBody>
      </p:sp>
    </p:spTree>
    <p:extLst>
      <p:ext uri="{BB962C8B-B14F-4D97-AF65-F5344CB8AC3E}">
        <p14:creationId xmlns:p14="http://schemas.microsoft.com/office/powerpoint/2010/main" val="3279580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61874" y="716247"/>
            <a:ext cx="8610600" cy="1293028"/>
          </a:xfrm>
        </p:spPr>
        <p:txBody>
          <a:bodyPr/>
          <a:lstStyle/>
          <a:p>
            <a:pPr algn="ctr"/>
            <a:r>
              <a:rPr lang="en-US" dirty="0" err="1" smtClean="0"/>
              <a:t>Reja</a:t>
            </a:r>
            <a:r>
              <a:rPr lang="en-US" dirty="0" smtClean="0"/>
              <a:t>:</a:t>
            </a:r>
            <a:endParaRPr lang="ru-RU" dirty="0"/>
          </a:p>
        </p:txBody>
      </p:sp>
      <p:sp>
        <p:nvSpPr>
          <p:cNvPr id="3" name="Объект 2"/>
          <p:cNvSpPr>
            <a:spLocks noGrp="1"/>
          </p:cNvSpPr>
          <p:nvPr>
            <p:ph idx="1"/>
          </p:nvPr>
        </p:nvSpPr>
        <p:spPr>
          <a:xfrm>
            <a:off x="3509210" y="2723950"/>
            <a:ext cx="7559842" cy="1832008"/>
          </a:xfrm>
        </p:spPr>
        <p:txBody>
          <a:bodyPr/>
          <a:lstStyle/>
          <a:p>
            <a:pPr lvl="0"/>
            <a:r>
              <a:rPr lang="en-US" dirty="0" err="1"/>
              <a:t>Milliy</a:t>
            </a:r>
            <a:r>
              <a:rPr lang="en-US" dirty="0"/>
              <a:t> </a:t>
            </a:r>
            <a:r>
              <a:rPr lang="en-US" dirty="0" err="1"/>
              <a:t>ko’ylak</a:t>
            </a:r>
            <a:r>
              <a:rPr lang="en-US" dirty="0"/>
              <a:t> </a:t>
            </a:r>
            <a:r>
              <a:rPr lang="en-US" dirty="0" err="1"/>
              <a:t>yoqasini</a:t>
            </a:r>
            <a:r>
              <a:rPr lang="en-US" dirty="0"/>
              <a:t> </a:t>
            </a:r>
            <a:r>
              <a:rPr lang="en-US" dirty="0" err="1"/>
              <a:t>andozasini</a:t>
            </a:r>
            <a:r>
              <a:rPr lang="en-US" dirty="0"/>
              <a:t> </a:t>
            </a:r>
            <a:r>
              <a:rPr lang="en-US" dirty="0" err="1"/>
              <a:t>tayyorlash</a:t>
            </a:r>
            <a:r>
              <a:rPr lang="en-US" dirty="0"/>
              <a:t>.</a:t>
            </a:r>
            <a:endParaRPr lang="ru-RU" dirty="0"/>
          </a:p>
          <a:p>
            <a:pPr lvl="0"/>
            <a:r>
              <a:rPr lang="en-US" dirty="0" err="1"/>
              <a:t>Milliy</a:t>
            </a:r>
            <a:r>
              <a:rPr lang="en-US" dirty="0"/>
              <a:t> </a:t>
            </a:r>
            <a:r>
              <a:rPr lang="en-US" dirty="0" err="1"/>
              <a:t>ko’ylak</a:t>
            </a:r>
            <a:r>
              <a:rPr lang="en-US" dirty="0"/>
              <a:t> </a:t>
            </a:r>
            <a:r>
              <a:rPr lang="en-US" dirty="0" err="1"/>
              <a:t>yoqasini</a:t>
            </a:r>
            <a:r>
              <a:rPr lang="en-US" dirty="0"/>
              <a:t> </a:t>
            </a:r>
            <a:r>
              <a:rPr lang="en-US" dirty="0" err="1"/>
              <a:t>tikish</a:t>
            </a:r>
            <a:r>
              <a:rPr lang="en-US" dirty="0"/>
              <a:t>.</a:t>
            </a:r>
            <a:endParaRPr lang="ru-RU" dirty="0"/>
          </a:p>
          <a:p>
            <a:pPr lvl="0"/>
            <a:r>
              <a:rPr lang="en-US" dirty="0" err="1"/>
              <a:t>Milliy</a:t>
            </a:r>
            <a:r>
              <a:rPr lang="en-US" dirty="0"/>
              <a:t> </a:t>
            </a:r>
            <a:r>
              <a:rPr lang="en-US" dirty="0" err="1"/>
              <a:t>ko’ylak</a:t>
            </a:r>
            <a:r>
              <a:rPr lang="en-US" dirty="0"/>
              <a:t> </a:t>
            </a:r>
            <a:r>
              <a:rPr lang="en-US" dirty="0" err="1"/>
              <a:t>yoqasini</a:t>
            </a:r>
            <a:r>
              <a:rPr lang="en-US" dirty="0"/>
              <a:t> </a:t>
            </a:r>
            <a:r>
              <a:rPr lang="en-US" dirty="0" err="1"/>
              <a:t>bichish</a:t>
            </a:r>
            <a:r>
              <a:rPr lang="en-US" dirty="0" smtClean="0"/>
              <a:t>.</a:t>
            </a:r>
            <a:endParaRPr lang="ru-RU" dirty="0"/>
          </a:p>
        </p:txBody>
      </p:sp>
    </p:spTree>
    <p:extLst>
      <p:ext uri="{BB962C8B-B14F-4D97-AF65-F5344CB8AC3E}">
        <p14:creationId xmlns:p14="http://schemas.microsoft.com/office/powerpoint/2010/main" val="1426555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240632" y="1620252"/>
            <a:ext cx="11694694" cy="5237747"/>
          </a:xfrm>
        </p:spPr>
        <p:txBody>
          <a:bodyPr>
            <a:normAutofit fontScale="90000"/>
          </a:bodyPr>
          <a:lstStyle/>
          <a:p>
            <a:r>
              <a:rPr lang="en-US" sz="3600" dirty="0" err="1"/>
              <a:t>Lozim</a:t>
            </a:r>
            <a:r>
              <a:rPr lang="en-US" sz="3600" dirty="0"/>
              <a:t> – </a:t>
            </a:r>
            <a:r>
              <a:rPr lang="en-US" sz="3600" dirty="0" err="1"/>
              <a:t>ayollar</a:t>
            </a:r>
            <a:r>
              <a:rPr lang="en-US" sz="3600" dirty="0"/>
              <a:t> </a:t>
            </a:r>
            <a:r>
              <a:rPr lang="en-US" sz="3600" dirty="0" err="1"/>
              <a:t>milliy</a:t>
            </a:r>
            <a:r>
              <a:rPr lang="en-US" sz="3600" dirty="0"/>
              <a:t> </a:t>
            </a:r>
            <a:r>
              <a:rPr lang="en-US" sz="3600" dirty="0" err="1"/>
              <a:t>libosining</a:t>
            </a:r>
            <a:r>
              <a:rPr lang="en-US" sz="3600" dirty="0"/>
              <a:t> </a:t>
            </a:r>
            <a:r>
              <a:rPr lang="en-US" sz="3600" dirty="0" err="1"/>
              <a:t>zarur</a:t>
            </a:r>
            <a:r>
              <a:rPr lang="en-US" sz="3600" dirty="0"/>
              <a:t> </a:t>
            </a:r>
            <a:r>
              <a:rPr lang="en-US" sz="3600" dirty="0" err="1"/>
              <a:t>elementidir</a:t>
            </a:r>
            <a:r>
              <a:rPr lang="en-US" sz="3600" dirty="0"/>
              <a:t>. </a:t>
            </a:r>
            <a:r>
              <a:rPr lang="en-US" sz="3600" dirty="0" err="1"/>
              <a:t>Lozimning</a:t>
            </a:r>
            <a:r>
              <a:rPr lang="en-US" sz="3600" dirty="0"/>
              <a:t> </a:t>
            </a:r>
            <a:r>
              <a:rPr lang="en-US" sz="3600" dirty="0" err="1"/>
              <a:t>figuraga</a:t>
            </a:r>
            <a:r>
              <a:rPr lang="en-US" sz="3600" dirty="0"/>
              <a:t> </a:t>
            </a:r>
            <a:r>
              <a:rPr lang="en-US" sz="3600" dirty="0" err="1"/>
              <a:t>taxminan</a:t>
            </a:r>
            <a:r>
              <a:rPr lang="en-US" sz="3600" dirty="0"/>
              <a:t> </a:t>
            </a:r>
            <a:r>
              <a:rPr lang="en-US" sz="3600" dirty="0" err="1"/>
              <a:t>moslashtirib</a:t>
            </a:r>
            <a:r>
              <a:rPr lang="en-US" sz="3600" dirty="0"/>
              <a:t> </a:t>
            </a:r>
            <a:r>
              <a:rPr lang="en-US" sz="3600" dirty="0" err="1"/>
              <a:t>bichiladigan</a:t>
            </a:r>
            <a:r>
              <a:rPr lang="en-US" sz="3600" dirty="0"/>
              <a:t> </a:t>
            </a:r>
            <a:r>
              <a:rPr lang="en-US" sz="3600" dirty="0" err="1"/>
              <a:t>turli</a:t>
            </a:r>
            <a:r>
              <a:rPr lang="en-US" sz="3600" dirty="0"/>
              <a:t> </a:t>
            </a:r>
            <a:r>
              <a:rPr lang="en-US" sz="3600" dirty="0" err="1"/>
              <a:t>xillari</a:t>
            </a:r>
            <a:r>
              <a:rPr lang="en-US" sz="3600" dirty="0"/>
              <a:t> </a:t>
            </a:r>
            <a:r>
              <a:rPr lang="en-US" sz="3600" dirty="0" err="1"/>
              <a:t>mavjud</a:t>
            </a:r>
            <a:r>
              <a:rPr lang="en-US" sz="3600" dirty="0"/>
              <a:t>: </a:t>
            </a:r>
            <a:r>
              <a:rPr lang="en-US" sz="3600" dirty="0" err="1"/>
              <a:t>uzun</a:t>
            </a:r>
            <a:r>
              <a:rPr lang="en-US" sz="3600" dirty="0"/>
              <a:t>, </a:t>
            </a:r>
            <a:r>
              <a:rPr lang="en-US" sz="3600" dirty="0" err="1"/>
              <a:t>kaltaroq</a:t>
            </a:r>
            <a:r>
              <a:rPr lang="en-US" sz="3600" dirty="0"/>
              <a:t>, </a:t>
            </a:r>
            <a:r>
              <a:rPr lang="en-US" sz="3600" dirty="0" err="1"/>
              <a:t>manjetli</a:t>
            </a:r>
            <a:r>
              <a:rPr lang="en-US" sz="3600" dirty="0"/>
              <a:t>, </a:t>
            </a:r>
            <a:r>
              <a:rPr lang="en-US" sz="3600" dirty="0" err="1"/>
              <a:t>jiyakli</a:t>
            </a:r>
            <a:r>
              <a:rPr lang="en-US" sz="3600" dirty="0"/>
              <a:t>, </a:t>
            </a:r>
            <a:r>
              <a:rPr lang="en-US" sz="3600" dirty="0" err="1"/>
              <a:t>kengroq</a:t>
            </a:r>
            <a:r>
              <a:rPr lang="en-US" sz="3600" dirty="0"/>
              <a:t>, shim </a:t>
            </a:r>
            <a:r>
              <a:rPr lang="en-US" sz="3600" dirty="0" err="1"/>
              <a:t>usulida</a:t>
            </a:r>
            <a:r>
              <a:rPr lang="en-US" sz="3600" dirty="0"/>
              <a:t> </a:t>
            </a:r>
            <a:r>
              <a:rPr lang="en-US" sz="3600" dirty="0" err="1"/>
              <a:t>bichiladigan</a:t>
            </a:r>
            <a:r>
              <a:rPr lang="en-US" sz="3600" dirty="0"/>
              <a:t>. T.33 </a:t>
            </a:r>
            <a:r>
              <a:rPr lang="en-US" sz="3600" dirty="0" err="1"/>
              <a:t>modulda</a:t>
            </a:r>
            <a:r>
              <a:rPr lang="en-US" sz="3600" dirty="0"/>
              <a:t>  </a:t>
            </a:r>
            <a:r>
              <a:rPr lang="en-US" sz="3600" dirty="0" err="1"/>
              <a:t>lozim</a:t>
            </a:r>
            <a:r>
              <a:rPr lang="en-US" sz="3600" dirty="0"/>
              <a:t> </a:t>
            </a:r>
            <a:r>
              <a:rPr lang="en-US" sz="3600" dirty="0" err="1"/>
              <a:t>klassik</a:t>
            </a:r>
            <a:r>
              <a:rPr lang="en-US" sz="3600" dirty="0"/>
              <a:t> </a:t>
            </a:r>
            <a:r>
              <a:rPr lang="en-US" sz="3600" dirty="0" err="1"/>
              <a:t>uslubda</a:t>
            </a:r>
            <a:r>
              <a:rPr lang="en-US" sz="3600" dirty="0"/>
              <a:t>, </a:t>
            </a:r>
            <a:r>
              <a:rPr lang="en-US" sz="3600" dirty="0" err="1"/>
              <a:t>uzunligi</a:t>
            </a:r>
            <a:r>
              <a:rPr lang="en-US" sz="3600" dirty="0"/>
              <a:t> </a:t>
            </a:r>
            <a:r>
              <a:rPr lang="en-US" sz="3600" dirty="0" err="1"/>
              <a:t>to’piqqacha</a:t>
            </a:r>
            <a:r>
              <a:rPr lang="en-US" sz="3600" dirty="0"/>
              <a:t>, </a:t>
            </a:r>
            <a:r>
              <a:rPr lang="en-US" sz="3600" dirty="0" err="1"/>
              <a:t>manjetli</a:t>
            </a:r>
            <a:r>
              <a:rPr lang="en-US" sz="3600" dirty="0"/>
              <a:t>,  </a:t>
            </a:r>
            <a:r>
              <a:rPr lang="en-US" sz="3600" dirty="0" err="1"/>
              <a:t>xishtaksiz</a:t>
            </a:r>
            <a:r>
              <a:rPr lang="en-US" sz="3600" dirty="0"/>
              <a:t>, </a:t>
            </a:r>
            <a:r>
              <a:rPr lang="en-US" sz="3600" dirty="0" err="1"/>
              <a:t>bo’ksa</a:t>
            </a:r>
            <a:r>
              <a:rPr lang="en-US" sz="3600" dirty="0"/>
              <a:t> </a:t>
            </a:r>
            <a:r>
              <a:rPr lang="en-US" sz="3600" dirty="0" err="1"/>
              <a:t>chizig’idan</a:t>
            </a:r>
            <a:r>
              <a:rPr lang="en-US" sz="3600" dirty="0"/>
              <a:t> </a:t>
            </a:r>
            <a:r>
              <a:rPr lang="en-US" sz="3600" dirty="0" err="1"/>
              <a:t>yuqorisiga</a:t>
            </a:r>
            <a:r>
              <a:rPr lang="en-US" sz="3600" dirty="0"/>
              <a:t> </a:t>
            </a:r>
            <a:r>
              <a:rPr lang="en-US" sz="3600" dirty="0" err="1"/>
              <a:t>paxta</a:t>
            </a:r>
            <a:r>
              <a:rPr lang="en-US" sz="3600" dirty="0"/>
              <a:t> </a:t>
            </a:r>
            <a:r>
              <a:rPr lang="en-US" sz="3600" dirty="0" err="1"/>
              <a:t>gazlamasidan</a:t>
            </a:r>
            <a:r>
              <a:rPr lang="en-US" sz="3600" dirty="0"/>
              <a:t> </a:t>
            </a:r>
            <a:r>
              <a:rPr lang="en-US" sz="3600" dirty="0" err="1"/>
              <a:t>ulanma</a:t>
            </a:r>
            <a:r>
              <a:rPr lang="en-US" sz="3600" dirty="0"/>
              <a:t> </a:t>
            </a:r>
            <a:r>
              <a:rPr lang="en-US" sz="3600" dirty="0" err="1"/>
              <a:t>ulangan</a:t>
            </a:r>
            <a:r>
              <a:rPr lang="en-US" sz="3600" dirty="0"/>
              <a:t>. Model </a:t>
            </a:r>
            <a:r>
              <a:rPr lang="en-US" sz="3600" dirty="0" err="1"/>
              <a:t>tasvirlangan</a:t>
            </a:r>
            <a:r>
              <a:rPr lang="en-US" sz="3600" dirty="0"/>
              <a:t> </a:t>
            </a:r>
            <a:r>
              <a:rPr lang="en-US" sz="3600" dirty="0" err="1"/>
              <a:t>va</a:t>
            </a:r>
            <a:r>
              <a:rPr lang="en-US" sz="3600" dirty="0"/>
              <a:t> </a:t>
            </a:r>
            <a:r>
              <a:rPr lang="en-US" sz="3600" dirty="0" err="1"/>
              <a:t>uni</a:t>
            </a:r>
            <a:r>
              <a:rPr lang="en-US" sz="3600" dirty="0"/>
              <a:t> </a:t>
            </a:r>
            <a:r>
              <a:rPr lang="en-US" sz="3600" dirty="0" err="1"/>
              <a:t>bichish</a:t>
            </a:r>
            <a:r>
              <a:rPr lang="en-US" sz="3600" dirty="0"/>
              <a:t> </a:t>
            </a:r>
            <a:r>
              <a:rPr lang="en-US" sz="3600" dirty="0" err="1"/>
              <a:t>texnologiyasi</a:t>
            </a:r>
            <a:r>
              <a:rPr lang="en-US" sz="3600" dirty="0"/>
              <a:t> </a:t>
            </a:r>
            <a:r>
              <a:rPr lang="en-US" sz="3600" dirty="0" err="1"/>
              <a:t>keltirilgan</a:t>
            </a:r>
            <a:r>
              <a:rPr lang="en-US" sz="3600" dirty="0"/>
              <a:t>.  </a:t>
            </a:r>
            <a:r>
              <a:rPr lang="en-US" sz="3600" dirty="0" err="1"/>
              <a:t>Tikishni</a:t>
            </a:r>
            <a:r>
              <a:rPr lang="en-US" sz="3600" dirty="0"/>
              <a:t> </a:t>
            </a:r>
            <a:r>
              <a:rPr lang="en-US" sz="3600" dirty="0" err="1"/>
              <a:t>boshlashdan</a:t>
            </a:r>
            <a:r>
              <a:rPr lang="en-US" sz="3600" dirty="0"/>
              <a:t> </a:t>
            </a:r>
            <a:r>
              <a:rPr lang="en-US" sz="3600" dirty="0" err="1"/>
              <a:t>avval</a:t>
            </a:r>
            <a:r>
              <a:rPr lang="en-US" sz="3600" dirty="0"/>
              <a:t> </a:t>
            </a:r>
            <a:r>
              <a:rPr lang="en-US" sz="3600" dirty="0" err="1"/>
              <a:t>lozim</a:t>
            </a:r>
            <a:r>
              <a:rPr lang="en-US" sz="3600" dirty="0"/>
              <a:t> </a:t>
            </a:r>
            <a:r>
              <a:rPr lang="en-US" sz="3600" dirty="0" err="1"/>
              <a:t>bo’laklarini</a:t>
            </a:r>
            <a:r>
              <a:rPr lang="en-US" sz="3600" dirty="0"/>
              <a:t> </a:t>
            </a:r>
            <a:r>
              <a:rPr lang="en-US" sz="3600" dirty="0" err="1"/>
              <a:t>tekshirib</a:t>
            </a:r>
            <a:r>
              <a:rPr lang="en-US" sz="3600" dirty="0"/>
              <a:t> </a:t>
            </a:r>
            <a:r>
              <a:rPr lang="en-US" sz="3600" dirty="0" err="1"/>
              <a:t>olamiz</a:t>
            </a:r>
            <a:r>
              <a:rPr lang="en-US" sz="3600" dirty="0"/>
              <a:t>. (</a:t>
            </a:r>
            <a:r>
              <a:rPr lang="en-US" sz="3600" dirty="0" err="1"/>
              <a:t>lozim</a:t>
            </a:r>
            <a:r>
              <a:rPr lang="en-US" sz="3600" dirty="0"/>
              <a:t> </a:t>
            </a:r>
            <a:r>
              <a:rPr lang="en-US" sz="3600" dirty="0" err="1"/>
              <a:t>o’ng</a:t>
            </a:r>
            <a:r>
              <a:rPr lang="en-US" sz="3600" dirty="0"/>
              <a:t> </a:t>
            </a:r>
            <a:r>
              <a:rPr lang="en-US" sz="3600" dirty="0" err="1"/>
              <a:t>va</a:t>
            </a:r>
            <a:r>
              <a:rPr lang="en-US" sz="3600" dirty="0"/>
              <a:t> chap </a:t>
            </a:r>
            <a:r>
              <a:rPr lang="en-US" sz="3600" dirty="0" err="1"/>
              <a:t>bo’laklari</a:t>
            </a:r>
            <a:r>
              <a:rPr lang="en-US" sz="3600" dirty="0"/>
              <a:t>, 2 ta </a:t>
            </a:r>
            <a:r>
              <a:rPr lang="en-US" sz="3600" dirty="0" err="1"/>
              <a:t>manjet</a:t>
            </a:r>
            <a:r>
              <a:rPr lang="en-US" sz="3600" dirty="0"/>
              <a:t> </a:t>
            </a:r>
            <a:r>
              <a:rPr lang="en-US" sz="3600" dirty="0" err="1"/>
              <a:t>bo’lagi</a:t>
            </a:r>
            <a:r>
              <a:rPr lang="en-US" sz="3600" dirty="0"/>
              <a:t>, </a:t>
            </a:r>
            <a:r>
              <a:rPr lang="en-US" sz="3600" dirty="0" err="1"/>
              <a:t>paxta</a:t>
            </a:r>
            <a:r>
              <a:rPr lang="en-US" sz="3600" dirty="0"/>
              <a:t> </a:t>
            </a:r>
            <a:r>
              <a:rPr lang="en-US" sz="3600" dirty="0" err="1"/>
              <a:t>gazlamasidan</a:t>
            </a:r>
            <a:r>
              <a:rPr lang="en-US" sz="3600" dirty="0"/>
              <a:t> </a:t>
            </a:r>
            <a:r>
              <a:rPr lang="en-US" sz="3600" dirty="0" err="1"/>
              <a:t>bichilgan</a:t>
            </a:r>
            <a:r>
              <a:rPr lang="en-US" sz="3600" dirty="0"/>
              <a:t> </a:t>
            </a:r>
            <a:r>
              <a:rPr lang="en-US" sz="3600" dirty="0" err="1"/>
              <a:t>ulanma</a:t>
            </a:r>
            <a:r>
              <a:rPr lang="en-US" sz="3600" dirty="0"/>
              <a:t>) </a:t>
            </a:r>
            <a:r>
              <a:rPr lang="ru-RU" dirty="0"/>
              <a:t/>
            </a:r>
            <a:br>
              <a:rPr lang="ru-RU" dirty="0"/>
            </a:br>
            <a:endParaRPr lang="ru-RU" dirty="0"/>
          </a:p>
        </p:txBody>
      </p:sp>
    </p:spTree>
    <p:extLst>
      <p:ext uri="{BB962C8B-B14F-4D97-AF65-F5344CB8AC3E}">
        <p14:creationId xmlns:p14="http://schemas.microsoft.com/office/powerpoint/2010/main" val="1819316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421" y="1636295"/>
            <a:ext cx="11919284" cy="4973053"/>
          </a:xfrm>
        </p:spPr>
        <p:txBody>
          <a:bodyPr>
            <a:normAutofit fontScale="90000"/>
          </a:bodyPr>
          <a:lstStyle/>
          <a:p>
            <a:pPr algn="ctr"/>
            <a:r>
              <a:rPr lang="en-US" sz="3100" dirty="0" err="1">
                <a:latin typeface="Arial Black" panose="020B0A04020102020204" pitchFamily="34" charset="0"/>
              </a:rPr>
              <a:t>Avval</a:t>
            </a:r>
            <a:r>
              <a:rPr lang="en-US" sz="3100" dirty="0">
                <a:latin typeface="Arial Black" panose="020B0A04020102020204" pitchFamily="34" charset="0"/>
              </a:rPr>
              <a:t> </a:t>
            </a:r>
            <a:r>
              <a:rPr lang="en-US" sz="3100" dirty="0" err="1">
                <a:latin typeface="Arial Black" panose="020B0A04020102020204" pitchFamily="34" charset="0"/>
              </a:rPr>
              <a:t>odim</a:t>
            </a:r>
            <a:r>
              <a:rPr lang="en-US" sz="3100" dirty="0">
                <a:latin typeface="Arial Black" panose="020B0A04020102020204" pitchFamily="34" charset="0"/>
              </a:rPr>
              <a:t> </a:t>
            </a:r>
            <a:r>
              <a:rPr lang="en-US" sz="3100" dirty="0" err="1">
                <a:latin typeface="Arial Black" panose="020B0A04020102020204" pitchFamily="34" charset="0"/>
              </a:rPr>
              <a:t>qirqimini</a:t>
            </a:r>
            <a:r>
              <a:rPr lang="en-US" sz="3100" dirty="0">
                <a:latin typeface="Arial Black" panose="020B0A04020102020204" pitchFamily="34" charset="0"/>
              </a:rPr>
              <a:t> </a:t>
            </a:r>
            <a:r>
              <a:rPr lang="en-US" sz="3100" dirty="0" err="1">
                <a:latin typeface="Arial Black" panose="020B0A04020102020204" pitchFamily="34" charset="0"/>
              </a:rPr>
              <a:t>tikib</a:t>
            </a:r>
            <a:r>
              <a:rPr lang="en-US" sz="3100" dirty="0">
                <a:latin typeface="Arial Black" panose="020B0A04020102020204" pitchFamily="34" charset="0"/>
              </a:rPr>
              <a:t> </a:t>
            </a:r>
            <a:r>
              <a:rPr lang="en-US" sz="3100" dirty="0" err="1">
                <a:latin typeface="Arial Black" panose="020B0A04020102020204" pitchFamily="34" charset="0"/>
              </a:rPr>
              <a:t>olamiz</a:t>
            </a:r>
            <a:r>
              <a:rPr lang="en-US" sz="3100" dirty="0">
                <a:latin typeface="Arial Black" panose="020B0A04020102020204" pitchFamily="34" charset="0"/>
              </a:rPr>
              <a:t> </a:t>
            </a:r>
            <a:r>
              <a:rPr lang="en-US" sz="3100" dirty="0" err="1">
                <a:latin typeface="Arial Black" panose="020B0A04020102020204" pitchFamily="34" charset="0"/>
              </a:rPr>
              <a:t>so’ngra</a:t>
            </a:r>
            <a:r>
              <a:rPr lang="en-US" sz="3100" dirty="0">
                <a:latin typeface="Arial Black" panose="020B0A04020102020204" pitchFamily="34" charset="0"/>
              </a:rPr>
              <a:t> </a:t>
            </a:r>
            <a:r>
              <a:rPr lang="en-US" sz="3100" dirty="0" err="1">
                <a:latin typeface="Arial Black" panose="020B0A04020102020204" pitchFamily="34" charset="0"/>
              </a:rPr>
              <a:t>lozim</a:t>
            </a:r>
            <a:r>
              <a:rPr lang="en-US" sz="3100" dirty="0">
                <a:latin typeface="Arial Black" panose="020B0A04020102020204" pitchFamily="34" charset="0"/>
              </a:rPr>
              <a:t> </a:t>
            </a:r>
            <a:r>
              <a:rPr lang="en-US" sz="3100" dirty="0" err="1">
                <a:latin typeface="Arial Black" panose="020B0A04020102020204" pitchFamily="34" charset="0"/>
              </a:rPr>
              <a:t>o’rta</a:t>
            </a:r>
            <a:r>
              <a:rPr lang="en-US" sz="3100" dirty="0">
                <a:latin typeface="Arial Black" panose="020B0A04020102020204" pitchFamily="34" charset="0"/>
              </a:rPr>
              <a:t> </a:t>
            </a:r>
            <a:r>
              <a:rPr lang="en-US" sz="3100" dirty="0" err="1">
                <a:latin typeface="Arial Black" panose="020B0A04020102020204" pitchFamily="34" charset="0"/>
              </a:rPr>
              <a:t>chizig’i</a:t>
            </a:r>
            <a:r>
              <a:rPr lang="en-US" sz="3100" dirty="0">
                <a:latin typeface="Arial Black" panose="020B0A04020102020204" pitchFamily="34" charset="0"/>
              </a:rPr>
              <a:t> </a:t>
            </a:r>
            <a:r>
              <a:rPr lang="en-US" sz="3100" dirty="0" err="1">
                <a:latin typeface="Arial Black" panose="020B0A04020102020204" pitchFamily="34" charset="0"/>
              </a:rPr>
              <a:t>bo’yicha</a:t>
            </a:r>
            <a:r>
              <a:rPr lang="en-US" sz="3100" dirty="0">
                <a:latin typeface="Arial Black" panose="020B0A04020102020204" pitchFamily="34" charset="0"/>
              </a:rPr>
              <a:t> </a:t>
            </a:r>
            <a:r>
              <a:rPr lang="en-US" sz="3100" dirty="0" err="1">
                <a:latin typeface="Arial Black" panose="020B0A04020102020204" pitchFamily="34" charset="0"/>
              </a:rPr>
              <a:t>biriktirib</a:t>
            </a:r>
            <a:r>
              <a:rPr lang="en-US" sz="3100" dirty="0">
                <a:latin typeface="Arial Black" panose="020B0A04020102020204" pitchFamily="34" charset="0"/>
              </a:rPr>
              <a:t> </a:t>
            </a:r>
            <a:r>
              <a:rPr lang="en-US" sz="3100" dirty="0" err="1">
                <a:latin typeface="Arial Black" panose="020B0A04020102020204" pitchFamily="34" charset="0"/>
              </a:rPr>
              <a:t>olinadi</a:t>
            </a:r>
            <a:r>
              <a:rPr lang="en-US" sz="3100" dirty="0">
                <a:latin typeface="Arial Black" panose="020B0A04020102020204" pitchFamily="34" charset="0"/>
              </a:rPr>
              <a:t>. T.35-modulda </a:t>
            </a:r>
            <a:r>
              <a:rPr lang="en-US" sz="3100" dirty="0" err="1">
                <a:latin typeface="Arial Black" panose="020B0A04020102020204" pitchFamily="34" charset="0"/>
              </a:rPr>
              <a:t>tayyorlab</a:t>
            </a:r>
            <a:r>
              <a:rPr lang="en-US" sz="3100" dirty="0">
                <a:latin typeface="Arial Black" panose="020B0A04020102020204" pitchFamily="34" charset="0"/>
              </a:rPr>
              <a:t> </a:t>
            </a:r>
            <a:r>
              <a:rPr lang="en-US" sz="3100" dirty="0" err="1">
                <a:latin typeface="Arial Black" panose="020B0A04020102020204" pitchFamily="34" charset="0"/>
              </a:rPr>
              <a:t>olingan</a:t>
            </a:r>
            <a:r>
              <a:rPr lang="en-US" sz="3100" dirty="0">
                <a:latin typeface="Arial Black" panose="020B0A04020102020204" pitchFamily="34" charset="0"/>
              </a:rPr>
              <a:t> </a:t>
            </a:r>
            <a:r>
              <a:rPr lang="en-US" sz="3100" dirty="0" err="1">
                <a:latin typeface="Arial Black" panose="020B0A04020102020204" pitchFamily="34" charset="0"/>
              </a:rPr>
              <a:t>manjetni</a:t>
            </a:r>
            <a:r>
              <a:rPr lang="en-US" sz="3100" dirty="0">
                <a:latin typeface="Arial Black" panose="020B0A04020102020204" pitchFamily="34" charset="0"/>
              </a:rPr>
              <a:t> </a:t>
            </a:r>
            <a:r>
              <a:rPr lang="en-US" sz="3100" dirty="0" err="1">
                <a:latin typeface="Arial Black" panose="020B0A04020102020204" pitchFamily="34" charset="0"/>
              </a:rPr>
              <a:t>lozim</a:t>
            </a:r>
            <a:r>
              <a:rPr lang="en-US" sz="3100" dirty="0">
                <a:latin typeface="Arial Black" panose="020B0A04020102020204" pitchFamily="34" charset="0"/>
              </a:rPr>
              <a:t> </a:t>
            </a:r>
            <a:r>
              <a:rPr lang="en-US" sz="3100" dirty="0" err="1">
                <a:latin typeface="Arial Black" panose="020B0A04020102020204" pitchFamily="34" charset="0"/>
              </a:rPr>
              <a:t>pastki</a:t>
            </a:r>
            <a:r>
              <a:rPr lang="en-US" sz="3100" dirty="0">
                <a:latin typeface="Arial Black" panose="020B0A04020102020204" pitchFamily="34" charset="0"/>
              </a:rPr>
              <a:t> </a:t>
            </a:r>
            <a:r>
              <a:rPr lang="en-US" sz="3100" dirty="0" err="1">
                <a:latin typeface="Arial Black" panose="020B0A04020102020204" pitchFamily="34" charset="0"/>
              </a:rPr>
              <a:t>qirqimiga</a:t>
            </a:r>
            <a:r>
              <a:rPr lang="en-US" sz="3100" dirty="0">
                <a:latin typeface="Arial Black" panose="020B0A04020102020204" pitchFamily="34" charset="0"/>
              </a:rPr>
              <a:t> </a:t>
            </a:r>
            <a:r>
              <a:rPr lang="en-US" sz="3100" dirty="0" err="1">
                <a:latin typeface="Arial Black" panose="020B0A04020102020204" pitchFamily="34" charset="0"/>
              </a:rPr>
              <a:t>ulanadi</a:t>
            </a:r>
            <a:r>
              <a:rPr lang="en-US" sz="3100" dirty="0">
                <a:latin typeface="Arial Black" panose="020B0A04020102020204" pitchFamily="34" charset="0"/>
              </a:rPr>
              <a:t>. </a:t>
            </a:r>
            <a:r>
              <a:rPr lang="en-US" sz="3100" dirty="0" err="1">
                <a:latin typeface="Arial Black" panose="020B0A04020102020204" pitchFamily="34" charset="0"/>
              </a:rPr>
              <a:t>Kishi</a:t>
            </a:r>
            <a:r>
              <a:rPr lang="en-US" sz="3100" dirty="0">
                <a:latin typeface="Arial Black" panose="020B0A04020102020204" pitchFamily="34" charset="0"/>
              </a:rPr>
              <a:t> </a:t>
            </a:r>
            <a:r>
              <a:rPr lang="en-US" sz="3100" dirty="0" err="1">
                <a:latin typeface="Arial Black" panose="020B0A04020102020204" pitchFamily="34" charset="0"/>
              </a:rPr>
              <a:t>sog’lig’iga</a:t>
            </a:r>
            <a:r>
              <a:rPr lang="en-US" sz="3100" dirty="0">
                <a:latin typeface="Arial Black" panose="020B0A04020102020204" pitchFamily="34" charset="0"/>
              </a:rPr>
              <a:t> </a:t>
            </a:r>
            <a:r>
              <a:rPr lang="en-US" sz="3100" dirty="0" err="1">
                <a:latin typeface="Arial Black" panose="020B0A04020102020204" pitchFamily="34" charset="0"/>
              </a:rPr>
              <a:t>zarar</a:t>
            </a:r>
            <a:r>
              <a:rPr lang="en-US" sz="3100" dirty="0">
                <a:latin typeface="Arial Black" panose="020B0A04020102020204" pitchFamily="34" charset="0"/>
              </a:rPr>
              <a:t> </a:t>
            </a:r>
            <a:r>
              <a:rPr lang="en-US" sz="3100" dirty="0" err="1">
                <a:latin typeface="Arial Black" panose="020B0A04020102020204" pitchFamily="34" charset="0"/>
              </a:rPr>
              <a:t>yetkazmaslik</a:t>
            </a:r>
            <a:r>
              <a:rPr lang="en-US" sz="3100" dirty="0">
                <a:latin typeface="Arial Black" panose="020B0A04020102020204" pitchFamily="34" charset="0"/>
              </a:rPr>
              <a:t> </a:t>
            </a:r>
            <a:r>
              <a:rPr lang="en-US" sz="3100" dirty="0" err="1">
                <a:latin typeface="Arial Black" panose="020B0A04020102020204" pitchFamily="34" charset="0"/>
              </a:rPr>
              <a:t>maqsadida</a:t>
            </a:r>
            <a:r>
              <a:rPr lang="en-US" sz="3100" dirty="0">
                <a:latin typeface="Arial Black" panose="020B0A04020102020204" pitchFamily="34" charset="0"/>
              </a:rPr>
              <a:t>, </a:t>
            </a:r>
            <a:r>
              <a:rPr lang="en-US" sz="3100" dirty="0" err="1">
                <a:latin typeface="Arial Black" panose="020B0A04020102020204" pitchFamily="34" charset="0"/>
              </a:rPr>
              <a:t>gigienik</a:t>
            </a:r>
            <a:r>
              <a:rPr lang="en-US" sz="3100" dirty="0">
                <a:latin typeface="Arial Black" panose="020B0A04020102020204" pitchFamily="34" charset="0"/>
              </a:rPr>
              <a:t> </a:t>
            </a:r>
            <a:r>
              <a:rPr lang="en-US" sz="3100" dirty="0" err="1">
                <a:latin typeface="Arial Black" panose="020B0A04020102020204" pitchFamily="34" charset="0"/>
              </a:rPr>
              <a:t>sabablarga</a:t>
            </a:r>
            <a:r>
              <a:rPr lang="en-US" sz="3100" dirty="0">
                <a:latin typeface="Arial Black" panose="020B0A04020102020204" pitchFamily="34" charset="0"/>
              </a:rPr>
              <a:t> </a:t>
            </a:r>
            <a:r>
              <a:rPr lang="en-US" sz="3100" dirty="0" err="1">
                <a:latin typeface="Arial Black" panose="020B0A04020102020204" pitchFamily="34" charset="0"/>
              </a:rPr>
              <a:t>ko’ra</a:t>
            </a:r>
            <a:r>
              <a:rPr lang="en-US" sz="3100" dirty="0">
                <a:latin typeface="Arial Black" panose="020B0A04020102020204" pitchFamily="34" charset="0"/>
              </a:rPr>
              <a:t> </a:t>
            </a:r>
            <a:r>
              <a:rPr lang="en-US" sz="3100" dirty="0" err="1">
                <a:latin typeface="Arial Black" panose="020B0A04020102020204" pitchFamily="34" charset="0"/>
              </a:rPr>
              <a:t>lozim</a:t>
            </a:r>
            <a:r>
              <a:rPr lang="en-US" sz="3100" dirty="0">
                <a:latin typeface="Arial Black" panose="020B0A04020102020204" pitchFamily="34" charset="0"/>
              </a:rPr>
              <a:t> </a:t>
            </a:r>
            <a:r>
              <a:rPr lang="en-US" sz="3100" dirty="0" err="1">
                <a:latin typeface="Arial Black" panose="020B0A04020102020204" pitchFamily="34" charset="0"/>
              </a:rPr>
              <a:t>bo’ksa</a:t>
            </a:r>
            <a:r>
              <a:rPr lang="en-US" sz="3100" dirty="0">
                <a:latin typeface="Arial Black" panose="020B0A04020102020204" pitchFamily="34" charset="0"/>
              </a:rPr>
              <a:t> </a:t>
            </a:r>
            <a:r>
              <a:rPr lang="en-US" sz="3100" dirty="0" err="1">
                <a:latin typeface="Arial Black" panose="020B0A04020102020204" pitchFamily="34" charset="0"/>
              </a:rPr>
              <a:t>chizig’iga</a:t>
            </a:r>
            <a:r>
              <a:rPr lang="en-US" sz="3100" dirty="0">
                <a:latin typeface="Arial Black" panose="020B0A04020102020204" pitchFamily="34" charset="0"/>
              </a:rPr>
              <a:t> </a:t>
            </a:r>
            <a:r>
              <a:rPr lang="en-US" sz="3100" dirty="0" err="1">
                <a:latin typeface="Arial Black" panose="020B0A04020102020204" pitchFamily="34" charset="0"/>
              </a:rPr>
              <a:t>paxta</a:t>
            </a:r>
            <a:r>
              <a:rPr lang="en-US" sz="3100" dirty="0">
                <a:latin typeface="Arial Black" panose="020B0A04020102020204" pitchFamily="34" charset="0"/>
              </a:rPr>
              <a:t> </a:t>
            </a:r>
            <a:r>
              <a:rPr lang="en-US" sz="3100" dirty="0" err="1">
                <a:latin typeface="Arial Black" panose="020B0A04020102020204" pitchFamily="34" charset="0"/>
              </a:rPr>
              <a:t>gazlamadan</a:t>
            </a:r>
            <a:r>
              <a:rPr lang="en-US" sz="3100" dirty="0">
                <a:latin typeface="Arial Black" panose="020B0A04020102020204" pitchFamily="34" charset="0"/>
              </a:rPr>
              <a:t> </a:t>
            </a:r>
            <a:r>
              <a:rPr lang="en-US" sz="3100" dirty="0" err="1">
                <a:latin typeface="Arial Black" panose="020B0A04020102020204" pitchFamily="34" charset="0"/>
              </a:rPr>
              <a:t>bichilgan</a:t>
            </a:r>
            <a:r>
              <a:rPr lang="en-US" sz="3100" dirty="0">
                <a:latin typeface="Arial Black" panose="020B0A04020102020204" pitchFamily="34" charset="0"/>
              </a:rPr>
              <a:t> </a:t>
            </a:r>
            <a:r>
              <a:rPr lang="en-US" sz="3100" dirty="0" err="1">
                <a:latin typeface="Arial Black" panose="020B0A04020102020204" pitchFamily="34" charset="0"/>
              </a:rPr>
              <a:t>ulanmani</a:t>
            </a:r>
            <a:r>
              <a:rPr lang="en-US" sz="3100" dirty="0">
                <a:latin typeface="Arial Black" panose="020B0A04020102020204" pitchFamily="34" charset="0"/>
              </a:rPr>
              <a:t> </a:t>
            </a:r>
            <a:r>
              <a:rPr lang="en-US" sz="3100" dirty="0" err="1">
                <a:latin typeface="Arial Black" panose="020B0A04020102020204" pitchFamily="34" charset="0"/>
              </a:rPr>
              <a:t>ulaymiz</a:t>
            </a:r>
            <a:r>
              <a:rPr lang="en-US" sz="3100" dirty="0">
                <a:latin typeface="Arial Black" panose="020B0A04020102020204" pitchFamily="34" charset="0"/>
              </a:rPr>
              <a:t>. </a:t>
            </a:r>
            <a:r>
              <a:rPr lang="en-US" sz="3100" dirty="0" err="1">
                <a:latin typeface="Arial Black" panose="020B0A04020102020204" pitchFamily="34" charset="0"/>
              </a:rPr>
              <a:t>Cho’ziladigan</a:t>
            </a:r>
            <a:r>
              <a:rPr lang="en-US" sz="3100" dirty="0">
                <a:latin typeface="Arial Black" panose="020B0A04020102020204" pitchFamily="34" charset="0"/>
              </a:rPr>
              <a:t> </a:t>
            </a:r>
            <a:r>
              <a:rPr lang="en-US" sz="3100" dirty="0" err="1">
                <a:latin typeface="Arial Black" panose="020B0A04020102020204" pitchFamily="34" charset="0"/>
              </a:rPr>
              <a:t>tasma</a:t>
            </a:r>
            <a:r>
              <a:rPr lang="en-US" sz="3100" dirty="0">
                <a:latin typeface="Arial Black" panose="020B0A04020102020204" pitchFamily="34" charset="0"/>
              </a:rPr>
              <a:t> </a:t>
            </a:r>
            <a:r>
              <a:rPr lang="en-US" sz="3100" dirty="0" err="1">
                <a:latin typeface="Arial Black" panose="020B0A04020102020204" pitchFamily="34" charset="0"/>
              </a:rPr>
              <a:t>o’tkaziladigan</a:t>
            </a:r>
            <a:r>
              <a:rPr lang="en-US" sz="3100" dirty="0">
                <a:latin typeface="Arial Black" panose="020B0A04020102020204" pitchFamily="34" charset="0"/>
              </a:rPr>
              <a:t> </a:t>
            </a:r>
            <a:r>
              <a:rPr lang="en-US" sz="3100" dirty="0" err="1">
                <a:latin typeface="Arial Black" panose="020B0A04020102020204" pitchFamily="34" charset="0"/>
              </a:rPr>
              <a:t>qirqimi</a:t>
            </a:r>
            <a:r>
              <a:rPr lang="en-US" sz="3100" dirty="0">
                <a:latin typeface="Arial Black" panose="020B0A04020102020204" pitchFamily="34" charset="0"/>
              </a:rPr>
              <a:t> </a:t>
            </a:r>
            <a:r>
              <a:rPr lang="en-US" sz="3100" dirty="0" err="1">
                <a:latin typeface="Arial Black" panose="020B0A04020102020204" pitchFamily="34" charset="0"/>
              </a:rPr>
              <a:t>yopiq</a:t>
            </a:r>
            <a:r>
              <a:rPr lang="en-US" sz="3100" dirty="0">
                <a:latin typeface="Arial Black" panose="020B0A04020102020204" pitchFamily="34" charset="0"/>
              </a:rPr>
              <a:t> </a:t>
            </a:r>
            <a:r>
              <a:rPr lang="en-US" sz="3100" dirty="0" err="1">
                <a:latin typeface="Arial Black" panose="020B0A04020102020204" pitchFamily="34" charset="0"/>
              </a:rPr>
              <a:t>qirqim</a:t>
            </a:r>
            <a:r>
              <a:rPr lang="en-US" sz="3100" dirty="0">
                <a:latin typeface="Arial Black" panose="020B0A04020102020204" pitchFamily="34" charset="0"/>
              </a:rPr>
              <a:t> </a:t>
            </a:r>
            <a:r>
              <a:rPr lang="en-US" sz="3100" dirty="0" err="1">
                <a:latin typeface="Arial Black" panose="020B0A04020102020204" pitchFamily="34" charset="0"/>
              </a:rPr>
              <a:t>bukma</a:t>
            </a:r>
            <a:r>
              <a:rPr lang="en-US" sz="3100" dirty="0">
                <a:latin typeface="Arial Black" panose="020B0A04020102020204" pitchFamily="34" charset="0"/>
              </a:rPr>
              <a:t> </a:t>
            </a:r>
            <a:r>
              <a:rPr lang="en-US" sz="3100" dirty="0" err="1">
                <a:latin typeface="Arial Black" panose="020B0A04020102020204" pitchFamily="34" charset="0"/>
              </a:rPr>
              <a:t>chok</a:t>
            </a:r>
            <a:r>
              <a:rPr lang="en-US" sz="3100" dirty="0">
                <a:latin typeface="Arial Black" panose="020B0A04020102020204" pitchFamily="34" charset="0"/>
              </a:rPr>
              <a:t> </a:t>
            </a:r>
            <a:r>
              <a:rPr lang="en-US" sz="3100" dirty="0" err="1">
                <a:latin typeface="Arial Black" panose="020B0A04020102020204" pitchFamily="34" charset="0"/>
              </a:rPr>
              <a:t>bilan</a:t>
            </a:r>
            <a:r>
              <a:rPr lang="en-US" sz="3100" dirty="0">
                <a:latin typeface="Arial Black" panose="020B0A04020102020204" pitchFamily="34" charset="0"/>
              </a:rPr>
              <a:t> </a:t>
            </a:r>
            <a:r>
              <a:rPr lang="en-US" sz="3100" dirty="0" err="1">
                <a:latin typeface="Arial Black" panose="020B0A04020102020204" pitchFamily="34" charset="0"/>
              </a:rPr>
              <a:t>tikiladi</a:t>
            </a:r>
            <a:r>
              <a:rPr lang="en-US" sz="3100" dirty="0">
                <a:latin typeface="Arial Black" panose="020B0A04020102020204" pitchFamily="34" charset="0"/>
              </a:rPr>
              <a:t> </a:t>
            </a:r>
            <a:r>
              <a:rPr lang="en-US" sz="3100" dirty="0" err="1">
                <a:latin typeface="Arial Black" panose="020B0A04020102020204" pitchFamily="34" charset="0"/>
              </a:rPr>
              <a:t>va</a:t>
            </a:r>
            <a:r>
              <a:rPr lang="en-US" sz="3100" dirty="0">
                <a:latin typeface="Arial Black" panose="020B0A04020102020204" pitchFamily="34" charset="0"/>
              </a:rPr>
              <a:t> </a:t>
            </a:r>
            <a:r>
              <a:rPr lang="en-US" sz="3100" dirty="0" err="1">
                <a:latin typeface="Arial Black" panose="020B0A04020102020204" pitchFamily="34" charset="0"/>
              </a:rPr>
              <a:t>tasma</a:t>
            </a:r>
            <a:r>
              <a:rPr lang="en-US" sz="3100" dirty="0">
                <a:latin typeface="Arial Black" panose="020B0A04020102020204" pitchFamily="34" charset="0"/>
              </a:rPr>
              <a:t> </a:t>
            </a:r>
            <a:r>
              <a:rPr lang="en-US" sz="3100" dirty="0" err="1">
                <a:latin typeface="Arial Black" panose="020B0A04020102020204" pitchFamily="34" charset="0"/>
              </a:rPr>
              <a:t>o’tqaziladi</a:t>
            </a:r>
            <a:r>
              <a:rPr lang="en-US" sz="3100" dirty="0">
                <a:latin typeface="Arial Black" panose="020B0A04020102020204" pitchFamily="34" charset="0"/>
              </a:rPr>
              <a:t>. </a:t>
            </a:r>
            <a:r>
              <a:rPr lang="ru-RU" sz="3100" dirty="0">
                <a:latin typeface="Arial Black" panose="020B0A04020102020204" pitchFamily="34" charset="0"/>
              </a:rPr>
              <a:t/>
            </a:r>
            <a:br>
              <a:rPr lang="ru-RU" sz="3100" dirty="0">
                <a:latin typeface="Arial Black" panose="020B0A04020102020204" pitchFamily="34" charset="0"/>
              </a:rPr>
            </a:br>
            <a:r>
              <a:rPr lang="en-US" sz="3100" dirty="0">
                <a:latin typeface="Arial Black" panose="020B0A04020102020204" pitchFamily="34" charset="0"/>
              </a:rPr>
              <a:t> </a:t>
            </a:r>
            <a:r>
              <a:rPr lang="en-US" sz="3100" dirty="0" err="1" smtClean="0">
                <a:latin typeface="Arial Black" panose="020B0A04020102020204" pitchFamily="34" charset="0"/>
              </a:rPr>
              <a:t>Lozimga</a:t>
            </a:r>
            <a:r>
              <a:rPr lang="en-US" sz="3100" dirty="0" smtClean="0">
                <a:latin typeface="Arial Black" panose="020B0A04020102020204" pitchFamily="34" charset="0"/>
              </a:rPr>
              <a:t> </a:t>
            </a:r>
            <a:r>
              <a:rPr lang="en-US" sz="3100" dirty="0" err="1">
                <a:latin typeface="Arial Black" panose="020B0A04020102020204" pitchFamily="34" charset="0"/>
              </a:rPr>
              <a:t>oxirgi</a:t>
            </a:r>
            <a:r>
              <a:rPr lang="en-US" sz="3100" dirty="0">
                <a:latin typeface="Arial Black" panose="020B0A04020102020204" pitchFamily="34" charset="0"/>
              </a:rPr>
              <a:t> </a:t>
            </a:r>
            <a:r>
              <a:rPr lang="en-US" sz="3100" dirty="0" err="1">
                <a:latin typeface="Arial Black" panose="020B0A04020102020204" pitchFamily="34" charset="0"/>
              </a:rPr>
              <a:t>ishlov</a:t>
            </a:r>
            <a:r>
              <a:rPr lang="en-US" sz="3100" dirty="0">
                <a:latin typeface="Arial Black" panose="020B0A04020102020204" pitchFamily="34" charset="0"/>
              </a:rPr>
              <a:t> </a:t>
            </a:r>
            <a:r>
              <a:rPr lang="en-US" sz="3100" dirty="0" err="1">
                <a:latin typeface="Arial Black" panose="020B0A04020102020204" pitchFamily="34" charset="0"/>
              </a:rPr>
              <a:t>berishda</a:t>
            </a:r>
            <a:r>
              <a:rPr lang="en-US" sz="3100" dirty="0">
                <a:latin typeface="Arial Black" panose="020B0A04020102020204" pitchFamily="34" charset="0"/>
              </a:rPr>
              <a:t> </a:t>
            </a:r>
            <a:r>
              <a:rPr lang="en-US" sz="3100" dirty="0" err="1">
                <a:latin typeface="Arial Black" panose="020B0A04020102020204" pitchFamily="34" charset="0"/>
              </a:rPr>
              <a:t>lozim</a:t>
            </a:r>
            <a:r>
              <a:rPr lang="en-US" sz="3100" dirty="0">
                <a:latin typeface="Arial Black" panose="020B0A04020102020204" pitchFamily="34" charset="0"/>
              </a:rPr>
              <a:t> </a:t>
            </a:r>
            <a:r>
              <a:rPr lang="en-US" sz="3100" dirty="0" err="1">
                <a:latin typeface="Arial Black" panose="020B0A04020102020204" pitchFamily="34" charset="0"/>
              </a:rPr>
              <a:t>ortiqcha</a:t>
            </a:r>
            <a:r>
              <a:rPr lang="en-US" sz="3100" dirty="0">
                <a:latin typeface="Arial Black" panose="020B0A04020102020204" pitchFamily="34" charset="0"/>
              </a:rPr>
              <a:t> </a:t>
            </a:r>
            <a:r>
              <a:rPr lang="en-US" sz="3100" dirty="0" err="1">
                <a:latin typeface="Arial Black" panose="020B0A04020102020204" pitchFamily="34" charset="0"/>
              </a:rPr>
              <a:t>iplardan</a:t>
            </a:r>
            <a:r>
              <a:rPr lang="en-US" sz="3100" dirty="0">
                <a:latin typeface="Arial Black" panose="020B0A04020102020204" pitchFamily="34" charset="0"/>
              </a:rPr>
              <a:t> </a:t>
            </a:r>
            <a:r>
              <a:rPr lang="en-US" sz="3100" dirty="0" err="1">
                <a:latin typeface="Arial Black" panose="020B0A04020102020204" pitchFamily="34" charset="0"/>
              </a:rPr>
              <a:t>tozalanadi</a:t>
            </a:r>
            <a:r>
              <a:rPr lang="en-US" sz="3100" dirty="0">
                <a:latin typeface="Arial Black" panose="020B0A04020102020204" pitchFamily="34" charset="0"/>
              </a:rPr>
              <a:t> </a:t>
            </a:r>
            <a:r>
              <a:rPr lang="en-US" sz="3100" dirty="0" err="1">
                <a:latin typeface="Arial Black" panose="020B0A04020102020204" pitchFamily="34" charset="0"/>
              </a:rPr>
              <a:t>va</a:t>
            </a:r>
            <a:r>
              <a:rPr lang="en-US" sz="3100" dirty="0">
                <a:latin typeface="Arial Black" panose="020B0A04020102020204" pitchFamily="34" charset="0"/>
              </a:rPr>
              <a:t> </a:t>
            </a:r>
            <a:r>
              <a:rPr lang="en-US" sz="3100" dirty="0" err="1">
                <a:latin typeface="Arial Black" panose="020B0A04020102020204" pitchFamily="34" charset="0"/>
              </a:rPr>
              <a:t>o’ngi</a:t>
            </a:r>
            <a:r>
              <a:rPr lang="en-US" sz="3100" dirty="0">
                <a:latin typeface="Arial Black" panose="020B0A04020102020204" pitchFamily="34" charset="0"/>
              </a:rPr>
              <a:t> </a:t>
            </a:r>
            <a:r>
              <a:rPr lang="en-US" sz="3100" dirty="0" err="1">
                <a:latin typeface="Arial Black" panose="020B0A04020102020204" pitchFamily="34" charset="0"/>
              </a:rPr>
              <a:t>tomonidan</a:t>
            </a:r>
            <a:r>
              <a:rPr lang="en-US" sz="3100" dirty="0">
                <a:latin typeface="Arial Black" panose="020B0A04020102020204" pitchFamily="34" charset="0"/>
              </a:rPr>
              <a:t> </a:t>
            </a:r>
            <a:r>
              <a:rPr lang="en-US" sz="3100" dirty="0" err="1">
                <a:latin typeface="Arial Black" panose="020B0A04020102020204" pitchFamily="34" charset="0"/>
              </a:rPr>
              <a:t>yana</a:t>
            </a:r>
            <a:r>
              <a:rPr lang="en-US" sz="3100" dirty="0">
                <a:latin typeface="Arial Black" panose="020B0A04020102020204" pitchFamily="34" charset="0"/>
              </a:rPr>
              <a:t> </a:t>
            </a:r>
            <a:r>
              <a:rPr lang="en-US" sz="3100" dirty="0" err="1">
                <a:latin typeface="Arial Black" panose="020B0A04020102020204" pitchFamily="34" charset="0"/>
              </a:rPr>
              <a:t>dazmollanadi</a:t>
            </a:r>
            <a:r>
              <a:rPr lang="en-US" sz="3100" dirty="0">
                <a:latin typeface="Arial Black" panose="020B0A04020102020204" pitchFamily="34" charset="0"/>
              </a:rPr>
              <a:t>. </a:t>
            </a:r>
            <a:r>
              <a:rPr lang="ru-RU" dirty="0">
                <a:latin typeface="Arial Black" panose="020B0A04020102020204" pitchFamily="34" charset="0"/>
              </a:rPr>
              <a:t/>
            </a:r>
            <a:br>
              <a:rPr lang="ru-RU" dirty="0">
                <a:latin typeface="Arial Black" panose="020B0A04020102020204" pitchFamily="34" charset="0"/>
              </a:rPr>
            </a:br>
            <a:endParaRPr lang="ru-RU" dirty="0">
              <a:latin typeface="Arial Black" panose="020B0A04020102020204" pitchFamily="34" charset="0"/>
            </a:endParaRPr>
          </a:p>
        </p:txBody>
      </p:sp>
    </p:spTree>
    <p:extLst>
      <p:ext uri="{BB962C8B-B14F-4D97-AF65-F5344CB8AC3E}">
        <p14:creationId xmlns:p14="http://schemas.microsoft.com/office/powerpoint/2010/main" val="3539473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1-расмга"/>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13821" y="2088231"/>
            <a:ext cx="2847975" cy="2809875"/>
          </a:xfrm>
          <a:prstGeom prst="rect">
            <a:avLst/>
          </a:prstGeom>
          <a:noFill/>
          <a:ln>
            <a:noFill/>
          </a:ln>
        </p:spPr>
      </p:pic>
      <p:pic>
        <p:nvPicPr>
          <p:cNvPr id="3" name="Рисунок 2" descr="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4497" y="1557587"/>
            <a:ext cx="714375" cy="1743075"/>
          </a:xfrm>
          <a:prstGeom prst="rect">
            <a:avLst/>
          </a:prstGeom>
          <a:noFill/>
          <a:ln>
            <a:noFill/>
          </a:ln>
        </p:spPr>
      </p:pic>
      <p:pic>
        <p:nvPicPr>
          <p:cNvPr id="4" name="Рисунок 3" descr="00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15275" y="5183354"/>
            <a:ext cx="714375" cy="685800"/>
          </a:xfrm>
          <a:prstGeom prst="rect">
            <a:avLst/>
          </a:prstGeom>
          <a:noFill/>
          <a:ln>
            <a:noFill/>
          </a:ln>
        </p:spPr>
      </p:pic>
      <p:pic>
        <p:nvPicPr>
          <p:cNvPr id="5" name="Рисунок 4" descr="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4497" y="4219825"/>
            <a:ext cx="723900" cy="485775"/>
          </a:xfrm>
          <a:prstGeom prst="rect">
            <a:avLst/>
          </a:prstGeom>
          <a:noFill/>
          <a:ln>
            <a:noFill/>
          </a:ln>
        </p:spPr>
      </p:pic>
      <p:pic>
        <p:nvPicPr>
          <p:cNvPr id="6" name="Рисунок 5" descr="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741193" y="5057274"/>
            <a:ext cx="876300" cy="752475"/>
          </a:xfrm>
          <a:prstGeom prst="rect">
            <a:avLst/>
          </a:prstGeom>
          <a:noFill/>
          <a:ln>
            <a:noFill/>
          </a:ln>
        </p:spPr>
      </p:pic>
      <p:pic>
        <p:nvPicPr>
          <p:cNvPr id="7" name="Рисунок 6" descr="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818896" y="1039979"/>
            <a:ext cx="685800" cy="657225"/>
          </a:xfrm>
          <a:prstGeom prst="rect">
            <a:avLst/>
          </a:prstGeom>
          <a:noFill/>
          <a:ln>
            <a:noFill/>
          </a:ln>
        </p:spPr>
      </p:pic>
      <p:sp>
        <p:nvSpPr>
          <p:cNvPr id="8" name="Прямоугольник 7"/>
          <p:cNvSpPr/>
          <p:nvPr/>
        </p:nvSpPr>
        <p:spPr>
          <a:xfrm>
            <a:off x="6629649" y="1557587"/>
            <a:ext cx="5409447" cy="3892219"/>
          </a:xfrm>
          <a:prstGeom prst="rect">
            <a:avLst/>
          </a:prstGeom>
        </p:spPr>
        <p:txBody>
          <a:bodyPr wrap="square">
            <a:spAutoFit/>
          </a:bodyPr>
          <a:lstStyle/>
          <a:p>
            <a:pPr indent="449580" algn="ctr">
              <a:lnSpc>
                <a:spcPct val="107000"/>
              </a:lnSpc>
              <a:spcAft>
                <a:spcPts val="800"/>
              </a:spcAft>
            </a:pPr>
            <a:r>
              <a:rPr lang="en-US" b="1" dirty="0" smtClean="0">
                <a:effectLst/>
                <a:latin typeface="BalticaUzbek"/>
                <a:ea typeface="Calibri" panose="020F0502020204030204" pitchFamily="34" charset="0"/>
                <a:cs typeface="Times New Roman" panose="02020603050405020304" pitchFamily="18" charset="0"/>
              </a:rPr>
              <a:t>1-rasm. </a:t>
            </a:r>
            <a:r>
              <a:rPr lang="en-US" b="1" dirty="0" err="1" smtClean="0">
                <a:effectLst/>
                <a:latin typeface="BalticaUzbek"/>
                <a:ea typeface="Calibri" panose="020F0502020204030204" pitchFamily="34" charset="0"/>
                <a:cs typeface="Times New Roman" panose="02020603050405020304" pitchFamily="18" charset="0"/>
              </a:rPr>
              <a:t>Milliy</a:t>
            </a:r>
            <a:r>
              <a:rPr lang="en-US" b="1" dirty="0" smtClean="0">
                <a:effectLst/>
                <a:latin typeface="BalticaUzbek"/>
                <a:ea typeface="Calibri" panose="020F0502020204030204" pitchFamily="34" charset="0"/>
                <a:cs typeface="Times New Roman" panose="02020603050405020304" pitchFamily="18" charset="0"/>
              </a:rPr>
              <a:t> </a:t>
            </a:r>
            <a:r>
              <a:rPr lang="en-US" b="1" dirty="0" err="1" smtClean="0">
                <a:effectLst/>
                <a:latin typeface="BalticaUzbek"/>
                <a:ea typeface="Calibri" panose="020F0502020204030204" pitchFamily="34" charset="0"/>
                <a:cs typeface="Times New Roman" panose="02020603050405020304" pitchFamily="18" charset="0"/>
              </a:rPr>
              <a:t>lozimni</a:t>
            </a:r>
            <a:r>
              <a:rPr lang="en-US" b="1" dirty="0" smtClean="0">
                <a:effectLst/>
                <a:latin typeface="BalticaUzbek"/>
                <a:ea typeface="Calibri" panose="020F0502020204030204" pitchFamily="34" charset="0"/>
                <a:cs typeface="Times New Roman" panose="02020603050405020304" pitchFamily="18" charset="0"/>
              </a:rPr>
              <a:t> </a:t>
            </a:r>
            <a:r>
              <a:rPr lang="en-US" b="1" dirty="0" err="1" smtClean="0">
                <a:effectLst/>
                <a:latin typeface="BalticaUzbek"/>
                <a:ea typeface="Calibri" panose="020F0502020204030204" pitchFamily="34" charset="0"/>
                <a:cs typeface="Times New Roman" panose="02020603050405020304" pitchFamily="18" charset="0"/>
              </a:rPr>
              <a:t>yig’ish</a:t>
            </a:r>
            <a:r>
              <a:rPr lang="en-US" b="1" dirty="0" smtClean="0">
                <a:effectLst/>
                <a:latin typeface="BalticaUzbek"/>
                <a:ea typeface="Calibri" panose="020F0502020204030204" pitchFamily="34" charset="0"/>
                <a:cs typeface="Times New Roman" panose="02020603050405020304" pitchFamily="18" charset="0"/>
              </a:rPr>
              <a:t> </a:t>
            </a:r>
            <a:r>
              <a:rPr lang="en-US" b="1" dirty="0" err="1" smtClean="0">
                <a:effectLst/>
                <a:latin typeface="BalticaUzbek"/>
                <a:ea typeface="Calibri" panose="020F0502020204030204" pitchFamily="34" charset="0"/>
                <a:cs typeface="Times New Roman" panose="02020603050405020304" pitchFamily="18" charset="0"/>
              </a:rPr>
              <a:t>ketma-ketligi</a:t>
            </a:r>
            <a:endParaRPr lang="ru-RU"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179705" algn="ctr">
              <a:lnSpc>
                <a:spcPct val="200000"/>
              </a:lnSpc>
              <a:spcAft>
                <a:spcPts val="600"/>
              </a:spcAft>
            </a:pPr>
            <a:r>
              <a:rPr lang="en-US" dirty="0" smtClean="0">
                <a:effectLst/>
                <a:latin typeface="Times New Roman" panose="02020603050405020304" pitchFamily="18" charset="0"/>
                <a:ea typeface="Times New Roman" panose="02020603050405020304" pitchFamily="18" charset="0"/>
              </a:rPr>
              <a:t>1-lozimning </a:t>
            </a:r>
            <a:r>
              <a:rPr lang="en-US" dirty="0" err="1" smtClean="0">
                <a:effectLst/>
                <a:latin typeface="Times New Roman" panose="02020603050405020304" pitchFamily="18" charset="0"/>
                <a:ea typeface="Times New Roman" panose="02020603050405020304" pitchFamily="18" charset="0"/>
              </a:rPr>
              <a:t>odim</a:t>
            </a:r>
            <a:r>
              <a:rPr lang="en-US" dirty="0" smtClean="0">
                <a:effectLst/>
                <a:latin typeface="Times New Roman" panose="02020603050405020304" pitchFamily="18" charset="0"/>
                <a:ea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rPr>
              <a:t>qirqimiga</a:t>
            </a:r>
            <a:r>
              <a:rPr lang="en-US" dirty="0" smtClean="0">
                <a:effectLst/>
                <a:latin typeface="Times New Roman" panose="02020603050405020304" pitchFamily="18" charset="0"/>
                <a:ea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rPr>
              <a:t>ishlov</a:t>
            </a:r>
            <a:r>
              <a:rPr lang="en-US" dirty="0" smtClean="0">
                <a:effectLst/>
                <a:latin typeface="Times New Roman" panose="02020603050405020304" pitchFamily="18" charset="0"/>
                <a:ea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rPr>
              <a:t>berish</a:t>
            </a:r>
            <a:r>
              <a:rPr lang="en-US" dirty="0" smtClean="0">
                <a:effectLst/>
                <a:latin typeface="Times New Roman" panose="02020603050405020304" pitchFamily="18" charset="0"/>
                <a:ea typeface="Times New Roman" panose="02020603050405020304" pitchFamily="18" charset="0"/>
              </a:rPr>
              <a:t>; 2-lozimning </a:t>
            </a:r>
            <a:r>
              <a:rPr lang="en-US" dirty="0" err="1" smtClean="0">
                <a:effectLst/>
                <a:latin typeface="Times New Roman" panose="02020603050405020304" pitchFamily="18" charset="0"/>
                <a:ea typeface="Times New Roman" panose="02020603050405020304" pitchFamily="18" charset="0"/>
              </a:rPr>
              <a:t>o’rta</a:t>
            </a:r>
            <a:r>
              <a:rPr lang="en-US" dirty="0" smtClean="0">
                <a:effectLst/>
                <a:latin typeface="Times New Roman" panose="02020603050405020304" pitchFamily="18" charset="0"/>
                <a:ea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rPr>
              <a:t>qirqimiga</a:t>
            </a:r>
            <a:r>
              <a:rPr lang="en-US" dirty="0" smtClean="0">
                <a:effectLst/>
                <a:latin typeface="Times New Roman" panose="02020603050405020304" pitchFamily="18" charset="0"/>
                <a:ea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rPr>
              <a:t>ishlov</a:t>
            </a:r>
            <a:r>
              <a:rPr lang="en-US" dirty="0" smtClean="0">
                <a:effectLst/>
                <a:latin typeface="Times New Roman" panose="02020603050405020304" pitchFamily="18" charset="0"/>
                <a:ea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rPr>
              <a:t>berish</a:t>
            </a:r>
            <a:r>
              <a:rPr lang="en-US" dirty="0" smtClean="0">
                <a:effectLst/>
                <a:latin typeface="Times New Roman" panose="02020603050405020304" pitchFamily="18" charset="0"/>
                <a:ea typeface="Times New Roman" panose="02020603050405020304" pitchFamily="18" charset="0"/>
              </a:rPr>
              <a:t>; 3-lozimga </a:t>
            </a:r>
            <a:r>
              <a:rPr lang="en-US" dirty="0" err="1" smtClean="0">
                <a:effectLst/>
                <a:latin typeface="Times New Roman" panose="02020603050405020304" pitchFamily="18" charset="0"/>
                <a:ea typeface="Times New Roman" panose="02020603050405020304" pitchFamily="18" charset="0"/>
              </a:rPr>
              <a:t>ulanma</a:t>
            </a:r>
            <a:r>
              <a:rPr lang="en-US" dirty="0" smtClean="0">
                <a:effectLst/>
                <a:latin typeface="Times New Roman" panose="02020603050405020304" pitchFamily="18" charset="0"/>
                <a:ea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rPr>
              <a:t>ulash</a:t>
            </a:r>
            <a:r>
              <a:rPr lang="en-US" dirty="0" smtClean="0">
                <a:effectLst/>
                <a:latin typeface="Times New Roman" panose="02020603050405020304" pitchFamily="18" charset="0"/>
                <a:ea typeface="Times New Roman" panose="02020603050405020304" pitchFamily="18" charset="0"/>
              </a:rPr>
              <a:t>; 4-lozimning </a:t>
            </a:r>
            <a:r>
              <a:rPr lang="en-US" dirty="0" err="1" smtClean="0">
                <a:effectLst/>
                <a:latin typeface="Times New Roman" panose="02020603050405020304" pitchFamily="18" charset="0"/>
                <a:ea typeface="Times New Roman" panose="02020603050405020304" pitchFamily="18" charset="0"/>
              </a:rPr>
              <a:t>pastki</a:t>
            </a:r>
            <a:r>
              <a:rPr lang="en-US" dirty="0" smtClean="0">
                <a:effectLst/>
                <a:latin typeface="Times New Roman" panose="02020603050405020304" pitchFamily="18" charset="0"/>
                <a:ea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rPr>
              <a:t>qirqimini</a:t>
            </a:r>
            <a:r>
              <a:rPr lang="en-US" dirty="0" smtClean="0">
                <a:effectLst/>
                <a:latin typeface="Times New Roman" panose="02020603050405020304" pitchFamily="18" charset="0"/>
                <a:ea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rPr>
              <a:t>burmaga</a:t>
            </a:r>
            <a:r>
              <a:rPr lang="en-US" dirty="0" smtClean="0">
                <a:effectLst/>
                <a:latin typeface="Times New Roman" panose="02020603050405020304" pitchFamily="18" charset="0"/>
                <a:ea typeface="Times New Roman" panose="02020603050405020304" pitchFamily="18" charset="0"/>
              </a:rPr>
              <a:t> </a:t>
            </a:r>
            <a:r>
              <a:rPr lang="en-US" dirty="0" err="1" smtClean="0">
                <a:effectLst/>
                <a:latin typeface="Times New Roman" panose="02020603050405020304" pitchFamily="18" charset="0"/>
                <a:ea typeface="Times New Roman" panose="02020603050405020304" pitchFamily="18" charset="0"/>
              </a:rPr>
              <a:t>tayyorlash</a:t>
            </a:r>
            <a:r>
              <a:rPr lang="en-US" dirty="0" smtClean="0">
                <a:effectLst/>
                <a:latin typeface="Times New Roman" panose="02020603050405020304" pitchFamily="18" charset="0"/>
                <a:ea typeface="Times New Roman" panose="02020603050405020304" pitchFamily="18" charset="0"/>
              </a:rPr>
              <a:t>;</a:t>
            </a:r>
            <a:endParaRPr lang="ru-RU" sz="1100" dirty="0" smtClean="0">
              <a:effectLst/>
              <a:latin typeface="Times New Roman" panose="02020603050405020304" pitchFamily="18" charset="0"/>
              <a:ea typeface="Times New Roman" panose="02020603050405020304" pitchFamily="18" charset="0"/>
            </a:endParaRPr>
          </a:p>
          <a:p>
            <a:pPr marL="179705" algn="ctr">
              <a:lnSpc>
                <a:spcPct val="200000"/>
              </a:lnSpc>
              <a:spcAft>
                <a:spcPts val="600"/>
              </a:spcAft>
            </a:pPr>
            <a:r>
              <a:rPr lang="en-US" dirty="0" smtClean="0">
                <a:effectLst/>
                <a:latin typeface="BalticaUzbek"/>
                <a:ea typeface="Times New Roman" panose="02020603050405020304" pitchFamily="18" charset="0"/>
              </a:rPr>
              <a:t>5-lozimga </a:t>
            </a:r>
            <a:r>
              <a:rPr lang="en-US" dirty="0" err="1" smtClean="0">
                <a:effectLst/>
                <a:latin typeface="BalticaUzbek"/>
                <a:ea typeface="Times New Roman" panose="02020603050405020304" pitchFamily="18" charset="0"/>
              </a:rPr>
              <a:t>manjetni</a:t>
            </a:r>
            <a:r>
              <a:rPr lang="en-US" dirty="0" smtClean="0">
                <a:effectLst/>
                <a:latin typeface="BalticaUzbek"/>
                <a:ea typeface="Times New Roman" panose="02020603050405020304" pitchFamily="18" charset="0"/>
              </a:rPr>
              <a:t> </a:t>
            </a:r>
            <a:r>
              <a:rPr lang="en-US" dirty="0" err="1" smtClean="0">
                <a:effectLst/>
                <a:latin typeface="BalticaUzbek"/>
                <a:ea typeface="Times New Roman" panose="02020603050405020304" pitchFamily="18" charset="0"/>
              </a:rPr>
              <a:t>o’rnatish</a:t>
            </a:r>
            <a:r>
              <a:rPr lang="en-US" dirty="0" smtClean="0">
                <a:effectLst/>
                <a:latin typeface="BalticaUzbek"/>
                <a:ea typeface="Times New Roman" panose="02020603050405020304" pitchFamily="18" charset="0"/>
              </a:rPr>
              <a:t>; 6-lozimni </a:t>
            </a:r>
            <a:r>
              <a:rPr lang="en-US" dirty="0" err="1" smtClean="0">
                <a:effectLst/>
                <a:latin typeface="BalticaUzbek"/>
                <a:ea typeface="Times New Roman" panose="02020603050405020304" pitchFamily="18" charset="0"/>
              </a:rPr>
              <a:t>yuqori</a:t>
            </a:r>
            <a:r>
              <a:rPr lang="en-US" dirty="0" smtClean="0">
                <a:effectLst/>
                <a:latin typeface="BalticaUzbek"/>
                <a:ea typeface="Times New Roman" panose="02020603050405020304" pitchFamily="18" charset="0"/>
              </a:rPr>
              <a:t> </a:t>
            </a:r>
            <a:r>
              <a:rPr lang="en-US" dirty="0" err="1" smtClean="0">
                <a:effectLst/>
                <a:latin typeface="BalticaUzbek"/>
                <a:ea typeface="Times New Roman" panose="02020603050405020304" pitchFamily="18" charset="0"/>
              </a:rPr>
              <a:t>ochiq</a:t>
            </a:r>
            <a:r>
              <a:rPr lang="en-US" dirty="0" smtClean="0">
                <a:effectLst/>
                <a:latin typeface="BalticaUzbek"/>
                <a:ea typeface="Times New Roman" panose="02020603050405020304" pitchFamily="18" charset="0"/>
              </a:rPr>
              <a:t> </a:t>
            </a:r>
            <a:r>
              <a:rPr lang="en-US" dirty="0" err="1" smtClean="0">
                <a:effectLst/>
                <a:latin typeface="BalticaUzbek"/>
                <a:ea typeface="Times New Roman" panose="02020603050405020304" pitchFamily="18" charset="0"/>
              </a:rPr>
              <a:t>qirqimiga</a:t>
            </a:r>
            <a:r>
              <a:rPr lang="en-US" dirty="0" smtClean="0">
                <a:effectLst/>
                <a:latin typeface="BalticaUzbek"/>
                <a:ea typeface="Times New Roman" panose="02020603050405020304" pitchFamily="18" charset="0"/>
              </a:rPr>
              <a:t> </a:t>
            </a:r>
            <a:r>
              <a:rPr lang="en-US" dirty="0" err="1" smtClean="0">
                <a:effectLst/>
                <a:latin typeface="BalticaUzbek"/>
                <a:ea typeface="Times New Roman" panose="02020603050405020304" pitchFamily="18" charset="0"/>
              </a:rPr>
              <a:t>ishlov</a:t>
            </a:r>
            <a:r>
              <a:rPr lang="en-US" dirty="0" smtClean="0">
                <a:effectLst/>
                <a:latin typeface="BalticaUzbek"/>
                <a:ea typeface="Times New Roman" panose="02020603050405020304" pitchFamily="18" charset="0"/>
              </a:rPr>
              <a:t> </a:t>
            </a:r>
            <a:r>
              <a:rPr lang="en-US" dirty="0" err="1" smtClean="0">
                <a:effectLst/>
                <a:latin typeface="BalticaUzbek"/>
                <a:ea typeface="Times New Roman" panose="02020603050405020304" pitchFamily="18" charset="0"/>
              </a:rPr>
              <a:t>berish</a:t>
            </a:r>
            <a:r>
              <a:rPr lang="en-US" dirty="0" smtClean="0">
                <a:effectLst/>
                <a:latin typeface="BalticaUzbek"/>
                <a:ea typeface="Times New Roman" panose="02020603050405020304" pitchFamily="18" charset="0"/>
              </a:rPr>
              <a:t>.</a:t>
            </a:r>
            <a:endParaRPr lang="ru-RU" sz="11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310214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err="1"/>
              <a:t>Nazorat</a:t>
            </a:r>
            <a:r>
              <a:rPr lang="en-US" dirty="0"/>
              <a:t> </a:t>
            </a:r>
            <a:r>
              <a:rPr lang="en-US" dirty="0" err="1"/>
              <a:t>savollari</a:t>
            </a:r>
            <a:r>
              <a:rPr lang="en-US" dirty="0" smtClean="0"/>
              <a:t>:</a:t>
            </a:r>
            <a:endParaRPr lang="ru-RU" dirty="0"/>
          </a:p>
        </p:txBody>
      </p:sp>
      <p:sp>
        <p:nvSpPr>
          <p:cNvPr id="3" name="Объект 2"/>
          <p:cNvSpPr>
            <a:spLocks noGrp="1"/>
          </p:cNvSpPr>
          <p:nvPr>
            <p:ph idx="1"/>
          </p:nvPr>
        </p:nvSpPr>
        <p:spPr>
          <a:xfrm>
            <a:off x="1086852" y="2057401"/>
            <a:ext cx="9196137" cy="2890787"/>
          </a:xfrm>
        </p:spPr>
        <p:txBody>
          <a:bodyPr>
            <a:normAutofit/>
          </a:bodyPr>
          <a:lstStyle/>
          <a:p>
            <a:pPr lvl="0"/>
            <a:r>
              <a:rPr lang="en-US" sz="3200" b="1" dirty="0" err="1"/>
              <a:t>Lozim</a:t>
            </a:r>
            <a:r>
              <a:rPr lang="en-US" sz="3200" b="1" dirty="0"/>
              <a:t> </a:t>
            </a:r>
            <a:r>
              <a:rPr lang="en-US" sz="3200" b="1" dirty="0" err="1"/>
              <a:t>qaysi</a:t>
            </a:r>
            <a:r>
              <a:rPr lang="en-US" sz="3200" b="1" dirty="0"/>
              <a:t> </a:t>
            </a:r>
            <a:r>
              <a:rPr lang="en-US" sz="3200" b="1" dirty="0" err="1"/>
              <a:t>kiyim</a:t>
            </a:r>
            <a:r>
              <a:rPr lang="en-US" sz="3200" b="1" dirty="0"/>
              <a:t> </a:t>
            </a:r>
            <a:r>
              <a:rPr lang="en-US" sz="3200" b="1" dirty="0" err="1"/>
              <a:t>turlariga</a:t>
            </a:r>
            <a:r>
              <a:rPr lang="en-US" sz="3200" b="1" dirty="0"/>
              <a:t> </a:t>
            </a:r>
            <a:r>
              <a:rPr lang="en-US" sz="3200" b="1" dirty="0" err="1"/>
              <a:t>kiradi</a:t>
            </a:r>
            <a:r>
              <a:rPr lang="en-US" sz="3200" b="1" dirty="0"/>
              <a:t>?</a:t>
            </a:r>
            <a:endParaRPr lang="ru-RU" sz="3200" dirty="0"/>
          </a:p>
          <a:p>
            <a:pPr lvl="0"/>
            <a:r>
              <a:rPr lang="ru-RU" sz="3200" b="1" dirty="0" err="1"/>
              <a:t>Xishtak</a:t>
            </a:r>
            <a:r>
              <a:rPr lang="ru-RU" sz="3200" b="1" dirty="0"/>
              <a:t> </a:t>
            </a:r>
            <a:r>
              <a:rPr lang="ru-RU" sz="3200" b="1" dirty="0" err="1"/>
              <a:t>o’zi</a:t>
            </a:r>
            <a:r>
              <a:rPr lang="ru-RU" sz="3200" b="1" dirty="0"/>
              <a:t> </a:t>
            </a:r>
            <a:r>
              <a:rPr lang="ru-RU" sz="3200" b="1" dirty="0" err="1"/>
              <a:t>nima</a:t>
            </a:r>
            <a:r>
              <a:rPr lang="ru-RU" sz="3200" b="1" dirty="0"/>
              <a:t>? </a:t>
            </a:r>
            <a:endParaRPr lang="ru-RU" sz="3200" dirty="0"/>
          </a:p>
          <a:p>
            <a:pPr lvl="0"/>
            <a:r>
              <a:rPr lang="ru-RU" sz="3200" b="1" dirty="0" err="1"/>
              <a:t>Nima</a:t>
            </a:r>
            <a:r>
              <a:rPr lang="ru-RU" sz="3200" b="1" dirty="0"/>
              <a:t> </a:t>
            </a:r>
            <a:r>
              <a:rPr lang="ru-RU" sz="3200" b="1" dirty="0" err="1"/>
              <a:t>uchun</a:t>
            </a:r>
            <a:r>
              <a:rPr lang="ru-RU" sz="3200" b="1" dirty="0"/>
              <a:t> </a:t>
            </a:r>
            <a:r>
              <a:rPr lang="ru-RU" sz="3200" b="1" dirty="0" err="1"/>
              <a:t>lozim</a:t>
            </a:r>
            <a:r>
              <a:rPr lang="ru-RU" sz="3200" b="1" dirty="0"/>
              <a:t> </a:t>
            </a:r>
            <a:r>
              <a:rPr lang="ru-RU" sz="3200" b="1" dirty="0" err="1"/>
              <a:t>yuqori</a:t>
            </a:r>
            <a:r>
              <a:rPr lang="ru-RU" sz="3200" b="1" dirty="0"/>
              <a:t> </a:t>
            </a:r>
            <a:r>
              <a:rPr lang="ru-RU" sz="3200" b="1" dirty="0" err="1"/>
              <a:t>qirqimiga</a:t>
            </a:r>
            <a:r>
              <a:rPr lang="ru-RU" sz="3200" b="1" dirty="0"/>
              <a:t> </a:t>
            </a:r>
            <a:r>
              <a:rPr lang="ru-RU" sz="3200" b="1" dirty="0" err="1"/>
              <a:t>paxta</a:t>
            </a:r>
            <a:r>
              <a:rPr lang="ru-RU" sz="3200" b="1" dirty="0"/>
              <a:t> </a:t>
            </a:r>
            <a:r>
              <a:rPr lang="ru-RU" sz="3200" b="1" dirty="0" err="1"/>
              <a:t>gazlamasidan</a:t>
            </a:r>
            <a:r>
              <a:rPr lang="ru-RU" sz="3200" b="1" dirty="0"/>
              <a:t> </a:t>
            </a:r>
            <a:r>
              <a:rPr lang="ru-RU" sz="3200" b="1" dirty="0" err="1"/>
              <a:t>ulanma</a:t>
            </a:r>
            <a:r>
              <a:rPr lang="ru-RU" sz="3200" b="1" dirty="0"/>
              <a:t> </a:t>
            </a:r>
            <a:r>
              <a:rPr lang="ru-RU" sz="3200" b="1" dirty="0" err="1"/>
              <a:t>ulanadi</a:t>
            </a:r>
            <a:r>
              <a:rPr lang="ru-RU" sz="3200" b="1" dirty="0"/>
              <a:t>? </a:t>
            </a:r>
            <a:endParaRPr lang="ru-RU" sz="3200" dirty="0"/>
          </a:p>
          <a:p>
            <a:pPr lvl="0"/>
            <a:r>
              <a:rPr lang="ru-RU" sz="3200" b="1" dirty="0" err="1"/>
              <a:t>Manjet</a:t>
            </a:r>
            <a:r>
              <a:rPr lang="ru-RU" sz="3200" b="1" dirty="0"/>
              <a:t> </a:t>
            </a:r>
            <a:r>
              <a:rPr lang="ru-RU" sz="3200" b="1" dirty="0" err="1"/>
              <a:t>necha</a:t>
            </a:r>
            <a:r>
              <a:rPr lang="ru-RU" sz="3200" b="1" dirty="0"/>
              <a:t> </a:t>
            </a:r>
            <a:r>
              <a:rPr lang="ru-RU" sz="3200" b="1" dirty="0" err="1"/>
              <a:t>bo’lakdan</a:t>
            </a:r>
            <a:r>
              <a:rPr lang="ru-RU" sz="3200" b="1" dirty="0"/>
              <a:t> </a:t>
            </a:r>
            <a:r>
              <a:rPr lang="ru-RU" sz="3200" b="1" dirty="0" err="1"/>
              <a:t>iborat</a:t>
            </a:r>
            <a:r>
              <a:rPr lang="ru-RU" sz="3200" b="1" dirty="0"/>
              <a:t>? </a:t>
            </a:r>
            <a:endParaRPr lang="ru-RU" sz="3200" dirty="0"/>
          </a:p>
        </p:txBody>
      </p:sp>
    </p:spTree>
    <p:extLst>
      <p:ext uri="{BB962C8B-B14F-4D97-AF65-F5344CB8AC3E}">
        <p14:creationId xmlns:p14="http://schemas.microsoft.com/office/powerpoint/2010/main" val="530264837"/>
      </p:ext>
    </p:extLst>
  </p:cSld>
  <p:clrMapOvr>
    <a:masterClrMapping/>
  </p:clrMapOvr>
</p:sld>
</file>

<file path=ppt/theme/theme1.xml><?xml version="1.0" encoding="utf-8"?>
<a:theme xmlns:a="http://schemas.openxmlformats.org/drawingml/2006/main" name="След самолета">
  <a:themeElements>
    <a:clrScheme name="След самолета">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След самолета">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лед самолета">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TM04033937[[fn=След самолета]]</Template>
  <TotalTime>17</TotalTime>
  <Words>230</Words>
  <Application>Microsoft Office PowerPoint</Application>
  <PresentationFormat>Широкоэкранный</PresentationFormat>
  <Paragraphs>15</Paragraphs>
  <Slides>6</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6</vt:i4>
      </vt:variant>
    </vt:vector>
  </HeadingPairs>
  <TitlesOfParts>
    <vt:vector size="13" baseType="lpstr">
      <vt:lpstr>Arial</vt:lpstr>
      <vt:lpstr>Arial Black</vt:lpstr>
      <vt:lpstr>BalticaUzbek</vt:lpstr>
      <vt:lpstr>Calibri</vt:lpstr>
      <vt:lpstr>Century Gothic</vt:lpstr>
      <vt:lpstr>Times New Roman</vt:lpstr>
      <vt:lpstr>След самолета</vt:lpstr>
      <vt:lpstr>Mavzu: Yoqali milliy ko’ylakni tikish </vt:lpstr>
      <vt:lpstr>Reja:</vt:lpstr>
      <vt:lpstr>Lozim – ayollar milliy libosining zarur elementidir. Lozimning figuraga taxminan moslashtirib bichiladigan turli xillari mavjud: uzun, kaltaroq, manjetli, jiyakli, kengroq, shim usulida bichiladigan. T.33 modulda  lozim klassik uslubda, uzunligi to’piqqacha, manjetli,  xishtaksiz, bo’ksa chizig’idan yuqorisiga paxta gazlamasidan ulanma ulangan. Model tasvirlangan va uni bichish texnologiyasi keltirilgan.  Tikishni boshlashdan avval lozim bo’laklarini tekshirib olamiz. (lozim o’ng va chap bo’laklari, 2 ta manjet bo’lagi, paxta gazlamasidan bichilgan ulanma)  </vt:lpstr>
      <vt:lpstr>Avval odim qirqimini tikib olamiz so’ngra lozim o’rta chizig’i bo’yicha biriktirib olinadi. T.35-modulda tayyorlab olingan manjetni lozim pastki qirqimiga ulanadi. Kishi sog’lig’iga zarar yetkazmaslik maqsadida, gigienik sabablarga ko’ra lozim bo’ksa chizig’iga paxta gazlamadan bichilgan ulanmani ulaymiz. Cho’ziladigan tasma o’tkaziladigan qirqimi yopiq qirqim bukma chok bilan tikiladi va tasma o’tqaziladi.   Lozimga oxirgi ishlov berishda lozim ortiqcha iplardan tozalanadi va o’ngi tomonidan yana dazmollanadi.  </vt:lpstr>
      <vt:lpstr>Презентация PowerPoint</vt:lpstr>
      <vt:lpstr>Nazorat savollari: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Mavzu: Yoqali milliy ko’ylakni tikish </dc:title>
  <dc:creator>E-MaxUser</dc:creator>
  <cp:lastModifiedBy>E-MaxUser</cp:lastModifiedBy>
  <cp:revision>2</cp:revision>
  <dcterms:created xsi:type="dcterms:W3CDTF">2022-01-27T11:14:26Z</dcterms:created>
  <dcterms:modified xsi:type="dcterms:W3CDTF">2022-01-27T11:31:44Z</dcterms:modified>
</cp:coreProperties>
</file>