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2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7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8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9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9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4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1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3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680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64AB5C-6943-4619-AAAC-A9C0EAE54DB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431044-61A9-483D-8537-A20B9BF20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3240505"/>
            <a:ext cx="9068586" cy="1441558"/>
          </a:xfrm>
        </p:spPr>
        <p:txBody>
          <a:bodyPr/>
          <a:lstStyle/>
          <a:p>
            <a:r>
              <a:rPr lang="en-US" b="1" dirty="0"/>
              <a:t>Mavzu: </a:t>
            </a:r>
            <a:r>
              <a:rPr lang="en-US" b="1" dirty="0">
                <a:solidFill>
                  <a:srgbClr val="FF0000"/>
                </a:solidFill>
              </a:rPr>
              <a:t>Ayollar ko’ylagini modellashtirish.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Reja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947" y="2343751"/>
            <a:ext cx="7660105" cy="2212206"/>
          </a:xfrm>
        </p:spPr>
        <p:txBody>
          <a:bodyPr/>
          <a:lstStyle/>
          <a:p>
            <a:r>
              <a:rPr lang="uz-Cyrl-UZ" b="1" dirty="0" smtClean="0"/>
              <a:t>1</a:t>
            </a:r>
            <a:r>
              <a:rPr lang="en-US" b="1" dirty="0" smtClean="0"/>
              <a:t>.</a:t>
            </a:r>
            <a:r>
              <a:rPr lang="uz-Cyrl-UZ" b="1" dirty="0" smtClean="0"/>
              <a:t> </a:t>
            </a:r>
            <a:r>
              <a:rPr lang="uz-Cyrl-UZ" b="1" dirty="0"/>
              <a:t>Fason tanlash andoza tayyorlash</a:t>
            </a:r>
            <a:endParaRPr lang="ru-RU" dirty="0"/>
          </a:p>
          <a:p>
            <a:r>
              <a:rPr lang="uz-Cyrl-UZ" b="1" dirty="0"/>
              <a:t>2 </a:t>
            </a:r>
            <a:r>
              <a:rPr lang="en-US" b="1" dirty="0" smtClean="0"/>
              <a:t>.</a:t>
            </a:r>
            <a:r>
              <a:rPr lang="uz-Cyrl-UZ" b="1" dirty="0" smtClean="0"/>
              <a:t>Turli </a:t>
            </a:r>
            <a:r>
              <a:rPr lang="uz-Cyrl-UZ" b="1" dirty="0"/>
              <a:t>fasondagi </a:t>
            </a:r>
            <a:r>
              <a:rPr lang="en-US" b="1" dirty="0"/>
              <a:t>ye</a:t>
            </a:r>
            <a:r>
              <a:rPr lang="uz-Cyrl-UZ" b="1" dirty="0"/>
              <a:t>nglarni texnik  modellashtirish  </a:t>
            </a:r>
            <a:endParaRPr lang="ru-RU" dirty="0"/>
          </a:p>
          <a:p>
            <a:r>
              <a:rPr lang="uz-Cyrl-UZ" b="1" dirty="0"/>
              <a:t>3 </a:t>
            </a:r>
            <a:r>
              <a:rPr lang="en-US" b="1" dirty="0" smtClean="0"/>
              <a:t>.</a:t>
            </a:r>
            <a:r>
              <a:rPr lang="uz-Cyrl-UZ" b="1" dirty="0" smtClean="0"/>
              <a:t>Ayollar </a:t>
            </a:r>
            <a:r>
              <a:rPr lang="uz-Cyrl-UZ" b="1" dirty="0"/>
              <a:t>ko’ylagini bichish	</a:t>
            </a:r>
            <a:endParaRPr lang="ru-RU" dirty="0"/>
          </a:p>
          <a:p>
            <a:r>
              <a:rPr lang="uz-Cyrl-UZ" b="1" dirty="0"/>
              <a:t>4 </a:t>
            </a:r>
            <a:r>
              <a:rPr lang="en-US" b="1" dirty="0" smtClean="0"/>
              <a:t>.</a:t>
            </a:r>
            <a:r>
              <a:rPr lang="uz-Cyrl-UZ" b="1" dirty="0" smtClean="0"/>
              <a:t>Ayollar </a:t>
            </a:r>
            <a:r>
              <a:rPr lang="uz-Cyrl-UZ" b="1" dirty="0"/>
              <a:t>ko’ylagini birinchi  o’lchovga tayorlash</a:t>
            </a:r>
            <a:endParaRPr lang="ru-RU" dirty="0"/>
          </a:p>
          <a:p>
            <a:r>
              <a:rPr lang="uz-Cyrl-UZ" b="1" dirty="0"/>
              <a:t>5 </a:t>
            </a:r>
            <a:r>
              <a:rPr lang="en-US" b="1" dirty="0" smtClean="0"/>
              <a:t>.</a:t>
            </a:r>
            <a:r>
              <a:rPr lang="uz-Cyrl-UZ" b="1" dirty="0" smtClean="0"/>
              <a:t>Ko’ylagni </a:t>
            </a:r>
            <a:r>
              <a:rPr lang="uz-Cyrl-UZ" b="1" dirty="0"/>
              <a:t>texnologik </a:t>
            </a:r>
            <a:r>
              <a:rPr lang="uz-Cyrl-UZ" b="1" dirty="0" smtClean="0"/>
              <a:t>xaritasi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09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z-Cyrl-UZ" b="1" dirty="0"/>
              <a:t>Milliy ko’ylak va lozim tashqi ko’rinishining tavsifi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577516" y="2103119"/>
            <a:ext cx="5792804" cy="4506227"/>
          </a:xfrm>
        </p:spPr>
        <p:txBody>
          <a:bodyPr>
            <a:normAutofit fontScale="92500" lnSpcReduction="10000"/>
          </a:bodyPr>
          <a:lstStyle/>
          <a:p>
            <a:r>
              <a:rPr lang="uz-Cyrl-UZ" dirty="0" smtClean="0"/>
              <a:t>An’anaviy </a:t>
            </a:r>
            <a:r>
              <a:rPr lang="uz-Cyrl-UZ" dirty="0"/>
              <a:t>milliy ko’ylak gavda qismi to’g’ri siluetli, koketka chizig’i bo’ylab burmali bo’ladi. </a:t>
            </a:r>
            <a:endParaRPr lang="ru-RU" dirty="0"/>
          </a:p>
          <a:p>
            <a:r>
              <a:rPr lang="uz-Cyrl-UZ" dirty="0"/>
              <a:t>Klassik o’zbekcha ko’ylak koketkasi asosan ko’ylakning gavda qismiga ulanadigan chizig’i bo’ylab oval shaklida bo’ladi. </a:t>
            </a:r>
            <a:r>
              <a:rPr lang="en-US" dirty="0"/>
              <a:t>Old </a:t>
            </a:r>
            <a:r>
              <a:rPr lang="en-US" dirty="0" err="1"/>
              <a:t>tomonda</a:t>
            </a:r>
            <a:r>
              <a:rPr lang="en-US" dirty="0"/>
              <a:t> </a:t>
            </a:r>
            <a:r>
              <a:rPr lang="en-US" dirty="0" err="1"/>
              <a:t>koketka</a:t>
            </a:r>
            <a:r>
              <a:rPr lang="en-US" dirty="0"/>
              <a:t> </a:t>
            </a:r>
            <a:r>
              <a:rPr lang="en-US" dirty="0" err="1"/>
              <a:t>yaxlit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bo’rtli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bo’laklari</a:t>
            </a:r>
            <a:r>
              <a:rPr lang="en-US" dirty="0"/>
              <a:t> </a:t>
            </a:r>
            <a:r>
              <a:rPr lang="en-US" dirty="0" err="1"/>
              <a:t>bir-birining</a:t>
            </a:r>
            <a:r>
              <a:rPr lang="en-US" dirty="0"/>
              <a:t> </a:t>
            </a: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o’tib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Yoqasi</a:t>
            </a:r>
            <a:r>
              <a:rPr lang="en-US" dirty="0"/>
              <a:t> </a:t>
            </a:r>
            <a:r>
              <a:rPr lang="en-US" dirty="0" err="1"/>
              <a:t>o’iro’ma</a:t>
            </a:r>
            <a:r>
              <a:rPr lang="en-US" dirty="0"/>
              <a:t>, </a:t>
            </a:r>
            <a:r>
              <a:rPr lang="en-US" dirty="0" err="1"/>
              <a:t>yoqa</a:t>
            </a:r>
            <a:r>
              <a:rPr lang="en-US" dirty="0"/>
              <a:t> </a:t>
            </a:r>
            <a:r>
              <a:rPr lang="en-US" dirty="0" err="1"/>
              <a:t>o’mizi</a:t>
            </a:r>
            <a:r>
              <a:rPr lang="en-US" dirty="0"/>
              <a:t> </a:t>
            </a:r>
            <a:r>
              <a:rPr lang="en-US" dirty="0" err="1"/>
              <a:t>bo’ylab</a:t>
            </a:r>
            <a:r>
              <a:rPr lang="en-US" dirty="0"/>
              <a:t> </a:t>
            </a:r>
            <a:r>
              <a:rPr lang="en-US" dirty="0" err="1"/>
              <a:t>yoqa</a:t>
            </a:r>
            <a:r>
              <a:rPr lang="en-US" dirty="0"/>
              <a:t> </a:t>
            </a:r>
            <a:r>
              <a:rPr lang="en-US" dirty="0" err="1"/>
              <a:t>o’aytarma</a:t>
            </a:r>
            <a:r>
              <a:rPr lang="en-US" dirty="0"/>
              <a:t> </a:t>
            </a:r>
            <a:r>
              <a:rPr lang="en-US" dirty="0" err="1"/>
              <a:t>qismining</a:t>
            </a:r>
            <a:r>
              <a:rPr lang="en-US" dirty="0"/>
              <a:t> </a:t>
            </a:r>
            <a:r>
              <a:rPr lang="en-US" dirty="0" err="1"/>
              <a:t>shakli</a:t>
            </a:r>
            <a:r>
              <a:rPr lang="en-US" dirty="0"/>
              <a:t> </a:t>
            </a:r>
            <a:r>
              <a:rPr lang="en-US" dirty="0" err="1"/>
              <a:t>xar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Ko’ylak</a:t>
            </a:r>
            <a:r>
              <a:rPr lang="en-US" dirty="0"/>
              <a:t> </a:t>
            </a:r>
            <a:r>
              <a:rPr lang="en-US" dirty="0" err="1"/>
              <a:t>yoqasiz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xam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Yoqa</a:t>
            </a:r>
            <a:r>
              <a:rPr lang="en-US" dirty="0"/>
              <a:t> </a:t>
            </a:r>
            <a:r>
              <a:rPr lang="en-US" dirty="0" err="1"/>
              <a:t>o’mizining</a:t>
            </a:r>
            <a:r>
              <a:rPr lang="en-US" dirty="0"/>
              <a:t> </a:t>
            </a:r>
            <a:r>
              <a:rPr lang="en-US" dirty="0" err="1"/>
              <a:t>o’yig’i</a:t>
            </a:r>
            <a:r>
              <a:rPr lang="en-US" dirty="0"/>
              <a:t> </a:t>
            </a:r>
            <a:r>
              <a:rPr lang="en-US" dirty="0" err="1"/>
              <a:t>to’rtburchak</a:t>
            </a:r>
            <a:r>
              <a:rPr lang="en-US" dirty="0"/>
              <a:t>, </a:t>
            </a:r>
            <a:r>
              <a:rPr lang="en-US" dirty="0" err="1"/>
              <a:t>uzaytirilgan</a:t>
            </a:r>
            <a:r>
              <a:rPr lang="en-US" dirty="0"/>
              <a:t>, </a:t>
            </a:r>
            <a:r>
              <a:rPr lang="en-US" dirty="0" err="1"/>
              <a:t>dumaloo</a:t>
            </a:r>
            <a:r>
              <a:rPr lang="en-US" dirty="0"/>
              <a:t>’ oval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x.k</a:t>
            </a:r>
            <a:r>
              <a:rPr lang="en-US" dirty="0"/>
              <a:t>.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r>
              <a:rPr lang="uz-Cyrl-UZ" dirty="0"/>
              <a:t>X</a:t>
            </a:r>
            <a:r>
              <a:rPr lang="en-US" dirty="0" err="1"/>
              <a:t>ozirgi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ayollarning</a:t>
            </a:r>
            <a:r>
              <a:rPr lang="en-US" dirty="0"/>
              <a:t> </a:t>
            </a:r>
            <a:r>
              <a:rPr lang="en-US" dirty="0" err="1"/>
              <a:t>milliy</a:t>
            </a:r>
            <a:r>
              <a:rPr lang="en-US" dirty="0"/>
              <a:t> </a:t>
            </a:r>
            <a:r>
              <a:rPr lang="en-US" dirty="0" err="1"/>
              <a:t>o’zbekcha</a:t>
            </a:r>
            <a:r>
              <a:rPr lang="en-US" dirty="0"/>
              <a:t> </a:t>
            </a:r>
            <a:r>
              <a:rPr lang="en-US" dirty="0" err="1"/>
              <a:t>ko’ylagida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o’zgarishlar</a:t>
            </a:r>
            <a:r>
              <a:rPr lang="en-US" dirty="0"/>
              <a:t> </a:t>
            </a:r>
            <a:r>
              <a:rPr lang="en-US" dirty="0" err="1"/>
              <a:t>bo’lmo</a:t>
            </a:r>
            <a:r>
              <a:rPr lang="uz-Cyrl-UZ" dirty="0"/>
              <a:t>q</a:t>
            </a:r>
            <a:r>
              <a:rPr lang="en-US" dirty="0"/>
              <a:t>da. </a:t>
            </a:r>
            <a:r>
              <a:rPr lang="en-US" dirty="0" err="1"/>
              <a:t>Ko’ylak</a:t>
            </a:r>
            <a:r>
              <a:rPr lang="en-US" dirty="0"/>
              <a:t> </a:t>
            </a:r>
            <a:r>
              <a:rPr lang="en-US" dirty="0" err="1"/>
              <a:t>gavda</a:t>
            </a:r>
            <a:r>
              <a:rPr lang="en-US" dirty="0"/>
              <a:t> </a:t>
            </a:r>
            <a:r>
              <a:rPr lang="en-US" dirty="0" err="1"/>
              <a:t>qismining</a:t>
            </a:r>
            <a:r>
              <a:rPr lang="en-US" dirty="0"/>
              <a:t> </a:t>
            </a:r>
            <a:r>
              <a:rPr lang="en-US" dirty="0" err="1"/>
              <a:t>silueti</a:t>
            </a:r>
            <a:r>
              <a:rPr lang="en-US" dirty="0"/>
              <a:t>, </a:t>
            </a:r>
            <a:r>
              <a:rPr lang="en-US" dirty="0" err="1"/>
              <a:t>xajmi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o’</a:t>
            </a:r>
            <a:r>
              <a:rPr lang="uz-Cyrl-UZ" dirty="0"/>
              <a:t>zg</a:t>
            </a:r>
            <a:r>
              <a:rPr lang="en-US" dirty="0" err="1"/>
              <a:t>armo</a:t>
            </a:r>
            <a:r>
              <a:rPr lang="uz-Cyrl-UZ" dirty="0"/>
              <a:t>q</a:t>
            </a:r>
            <a:r>
              <a:rPr lang="en-US" dirty="0"/>
              <a:t>da. </a:t>
            </a:r>
            <a:r>
              <a:rPr lang="en-US" dirty="0" err="1"/>
              <a:t>Koketka</a:t>
            </a:r>
            <a:r>
              <a:rPr lang="en-US" dirty="0"/>
              <a:t>, </a:t>
            </a:r>
            <a:r>
              <a:rPr lang="en-US" dirty="0" err="1"/>
              <a:t>yoqa</a:t>
            </a:r>
            <a:r>
              <a:rPr lang="en-US" dirty="0"/>
              <a:t>, </a:t>
            </a:r>
            <a:r>
              <a:rPr lang="en-US" dirty="0" err="1"/>
              <a:t>yenglarning</a:t>
            </a:r>
            <a:r>
              <a:rPr lang="en-US" dirty="0"/>
              <a:t> </a:t>
            </a:r>
            <a:r>
              <a:rPr lang="en-US" dirty="0" err="1"/>
              <a:t>katta-kichikligi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shakliga</a:t>
            </a:r>
            <a:r>
              <a:rPr lang="en-US" dirty="0"/>
              <a:t> </a:t>
            </a:r>
            <a:r>
              <a:rPr lang="en-US" dirty="0" err="1"/>
              <a:t>ko’pgina</a:t>
            </a:r>
            <a:r>
              <a:rPr lang="en-US" dirty="0"/>
              <a:t> </a:t>
            </a:r>
            <a:r>
              <a:rPr lang="en-US" dirty="0" err="1"/>
              <a:t>omillar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jumladan</a:t>
            </a:r>
            <a:r>
              <a:rPr lang="en-US" dirty="0"/>
              <a:t> </a:t>
            </a:r>
            <a:r>
              <a:rPr lang="en-US" dirty="0" err="1"/>
              <a:t>moda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uz-Cyrl-UZ" dirty="0"/>
              <a:t>o’</a:t>
            </a:r>
            <a:r>
              <a:rPr lang="en-US" dirty="0" err="1"/>
              <a:t>tmo</a:t>
            </a:r>
            <a:r>
              <a:rPr lang="uz-Cyrl-UZ" dirty="0"/>
              <a:t>q</a:t>
            </a:r>
            <a:r>
              <a:rPr lang="en-US" dirty="0"/>
              <a:t>da</a:t>
            </a:r>
            <a:endParaRPr lang="ru-RU" dirty="0"/>
          </a:p>
          <a:p>
            <a:endParaRPr lang="ru-RU" dirty="0"/>
          </a:p>
        </p:txBody>
      </p:sp>
      <p:pic>
        <p:nvPicPr>
          <p:cNvPr id="12" name="Объект 11" descr="2 а -расм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10967" y="2103119"/>
            <a:ext cx="1301777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akmal\Мои документы\Мои рисунки\img1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53391" y="2103119"/>
            <a:ext cx="2020303" cy="389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24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Ayollar ko’ylagini bichish Andozalarni gazlamaga joylashtirish.</a:t>
            </a:r>
            <a:endParaRPr lang="ru-RU" dirty="0"/>
          </a:p>
        </p:txBody>
      </p:sp>
      <p:pic>
        <p:nvPicPr>
          <p:cNvPr id="4" name="Объект 3" descr="C:\Documents and Settings\akmal\Мои документы\Мои рисунки\img13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03437"/>
            <a:ext cx="4010525" cy="426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577263" y="286922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1.Orqa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kamzulcha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Old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old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kamzulcha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3.Yeng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Ko’rinmalar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7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Nazorat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savollari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.</a:t>
            </a:r>
            <a:r>
              <a:rPr lang="en-US" sz="3200" b="1" dirty="0" smtClean="0"/>
              <a:t>O’zbekcha </a:t>
            </a:r>
            <a:r>
              <a:rPr lang="en-US" sz="3200" b="1" dirty="0" err="1"/>
              <a:t>ko’ylak</a:t>
            </a:r>
            <a:r>
              <a:rPr lang="en-US" sz="3200" b="1" dirty="0"/>
              <a:t> </a:t>
            </a:r>
            <a:r>
              <a:rPr lang="en-US" sz="3200" b="1" dirty="0" err="1"/>
              <a:t>asos</a:t>
            </a:r>
            <a:r>
              <a:rPr lang="en-US" sz="3200" b="1" dirty="0"/>
              <a:t> </a:t>
            </a:r>
            <a:r>
              <a:rPr lang="en-US" sz="3200" b="1" dirty="0" err="1"/>
              <a:t>konstruktsiyasini</a:t>
            </a:r>
            <a:r>
              <a:rPr lang="en-US" sz="3200" b="1" dirty="0"/>
              <a:t> 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chizish</a:t>
            </a:r>
            <a:r>
              <a:rPr lang="en-US" sz="3200" b="1" dirty="0" smtClean="0"/>
              <a:t> </a:t>
            </a:r>
            <a:r>
              <a:rPr lang="en-US" sz="3200" b="1" dirty="0" err="1"/>
              <a:t>uchun</a:t>
            </a:r>
            <a:r>
              <a:rPr lang="en-US" sz="3200" b="1" dirty="0"/>
              <a:t> </a:t>
            </a:r>
            <a:r>
              <a:rPr lang="en-US" sz="3200" b="1" dirty="0" err="1"/>
              <a:t>dastlabki</a:t>
            </a:r>
            <a:r>
              <a:rPr lang="en-US" sz="3200" b="1" dirty="0"/>
              <a:t> </a:t>
            </a:r>
            <a:r>
              <a:rPr lang="en-US" sz="3200" b="1" dirty="0" err="1"/>
              <a:t>ma’lumotlarni</a:t>
            </a:r>
            <a:r>
              <a:rPr lang="en-US" sz="3200" b="1" dirty="0"/>
              <a:t> </a:t>
            </a:r>
            <a:r>
              <a:rPr lang="en-US" sz="3200" b="1" dirty="0" err="1"/>
              <a:t>ko’rsating</a:t>
            </a:r>
            <a:r>
              <a:rPr lang="en-US" sz="3200" b="1" dirty="0"/>
              <a:t>? </a:t>
            </a:r>
            <a:endParaRPr lang="ru-RU" sz="3200" dirty="0"/>
          </a:p>
          <a:p>
            <a:pPr marL="0" lvl="0" indent="0">
              <a:buNone/>
            </a:pPr>
            <a:r>
              <a:rPr lang="en-US" sz="3200" b="1" dirty="0" smtClean="0"/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.Konstruktsiyada </a:t>
            </a:r>
            <a:r>
              <a:rPr lang="en-US" sz="3200" b="1" dirty="0" err="1"/>
              <a:t>orqa</a:t>
            </a:r>
            <a:r>
              <a:rPr lang="en-US" sz="3200" b="1" dirty="0"/>
              <a:t> </a:t>
            </a:r>
            <a:r>
              <a:rPr lang="en-US" sz="3200" b="1" dirty="0" err="1"/>
              <a:t>kenglik</a:t>
            </a:r>
            <a:r>
              <a:rPr lang="en-US" sz="3200" b="1" dirty="0"/>
              <a:t> </a:t>
            </a:r>
            <a:r>
              <a:rPr lang="en-US" sz="3200" b="1" dirty="0" err="1"/>
              <a:t>qanday</a:t>
            </a:r>
            <a:r>
              <a:rPr lang="en-US" sz="3200" b="1" dirty="0"/>
              <a:t> </a:t>
            </a:r>
            <a:r>
              <a:rPr lang="en-US" sz="3200" b="1" dirty="0" err="1"/>
              <a:t>topiladi</a:t>
            </a:r>
            <a:r>
              <a:rPr lang="en-US" sz="3200" b="1" dirty="0"/>
              <a:t>? </a:t>
            </a:r>
            <a:endParaRPr lang="ru-RU" sz="3200" dirty="0"/>
          </a:p>
          <a:p>
            <a:pPr marL="0" lvl="0" indent="0">
              <a:buNone/>
            </a:pPr>
            <a:r>
              <a:rPr lang="en-US" sz="3200" b="1" dirty="0" smtClean="0"/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3.</a:t>
            </a:r>
            <a:r>
              <a:rPr lang="en-US" sz="3200" b="1" dirty="0" smtClean="0"/>
              <a:t>Old </a:t>
            </a:r>
            <a:r>
              <a:rPr lang="en-US" sz="3200" b="1" dirty="0" err="1"/>
              <a:t>vitochka</a:t>
            </a:r>
            <a:r>
              <a:rPr lang="en-US" sz="3200" b="1" dirty="0"/>
              <a:t> </a:t>
            </a:r>
            <a:r>
              <a:rPr lang="en-US" sz="3200" b="1" dirty="0" err="1"/>
              <a:t>kattaligi</a:t>
            </a:r>
            <a:r>
              <a:rPr lang="en-US" sz="3200" b="1" dirty="0"/>
              <a:t> </a:t>
            </a:r>
            <a:r>
              <a:rPr lang="en-US" sz="3200" b="1" dirty="0" err="1"/>
              <a:t>qanday</a:t>
            </a:r>
            <a:r>
              <a:rPr lang="en-US" sz="3200" b="1" dirty="0"/>
              <a:t> </a:t>
            </a:r>
            <a:r>
              <a:rPr lang="en-US" sz="3200" b="1" dirty="0" err="1"/>
              <a:t>aniqlanadi</a:t>
            </a:r>
            <a:r>
              <a:rPr lang="en-US" sz="3200" b="1" dirty="0"/>
              <a:t>? </a:t>
            </a:r>
            <a:endParaRPr lang="ru-RU" sz="3200" dirty="0"/>
          </a:p>
          <a:p>
            <a:pPr lvl="0"/>
            <a:r>
              <a:rPr lang="en-US" sz="3200" b="1" dirty="0" err="1"/>
              <a:t>Milliy</a:t>
            </a:r>
            <a:r>
              <a:rPr lang="en-US" sz="3200" b="1" dirty="0"/>
              <a:t> </a:t>
            </a:r>
            <a:r>
              <a:rPr lang="en-US" sz="3200" b="1" dirty="0" err="1"/>
              <a:t>ko’ylak</a:t>
            </a:r>
            <a:r>
              <a:rPr lang="en-US" sz="3200" b="1" dirty="0"/>
              <a:t> </a:t>
            </a:r>
            <a:r>
              <a:rPr lang="en-US" sz="3200" b="1" dirty="0" err="1"/>
              <a:t>uchun</a:t>
            </a:r>
            <a:r>
              <a:rPr lang="en-US" sz="3200" b="1" dirty="0"/>
              <a:t> </a:t>
            </a:r>
            <a:r>
              <a:rPr lang="en-US" sz="3200" b="1" dirty="0" err="1"/>
              <a:t>xos</a:t>
            </a:r>
            <a:r>
              <a:rPr lang="en-US" sz="3200" b="1" dirty="0"/>
              <a:t> </a:t>
            </a:r>
            <a:r>
              <a:rPr lang="en-US" sz="3200" b="1" dirty="0" err="1"/>
              <a:t>yoqalar</a:t>
            </a:r>
            <a:r>
              <a:rPr lang="en-US" sz="3200" b="1" dirty="0"/>
              <a:t> </a:t>
            </a:r>
            <a:r>
              <a:rPr lang="en-US" sz="3200" b="1" dirty="0" err="1"/>
              <a:t>turini</a:t>
            </a:r>
            <a:r>
              <a:rPr lang="en-US" sz="3200" b="1" dirty="0"/>
              <a:t> </a:t>
            </a:r>
            <a:r>
              <a:rPr lang="en-US" sz="3200" b="1" dirty="0" err="1"/>
              <a:t>ko’rsating</a:t>
            </a:r>
            <a:r>
              <a:rPr lang="en-US" sz="3200" b="1" dirty="0"/>
              <a:t>? 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3897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14</TotalTime>
  <Words>219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Times New Roman</vt:lpstr>
      <vt:lpstr>Savon</vt:lpstr>
      <vt:lpstr>Mavzu: Ayollar ko’ylagini modellashtirish. </vt:lpstr>
      <vt:lpstr>Reja:</vt:lpstr>
      <vt:lpstr>Milliy ko’ylak va lozim tashqi ko’rinishining tavsifi</vt:lpstr>
      <vt:lpstr>Ayollar ko’ylagini bichish Andozalarni gazlamaga joylashtirish.</vt:lpstr>
      <vt:lpstr>Nazorat savollari: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Ayollar ko’ylagini modellashtirish. </dc:title>
  <dc:creator>E-MaxUser</dc:creator>
  <cp:lastModifiedBy>E-MaxUser</cp:lastModifiedBy>
  <cp:revision>2</cp:revision>
  <dcterms:created xsi:type="dcterms:W3CDTF">2022-01-27T10:38:04Z</dcterms:created>
  <dcterms:modified xsi:type="dcterms:W3CDTF">2022-01-27T10:52:27Z</dcterms:modified>
</cp:coreProperties>
</file>