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5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7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6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8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7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2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C27D-A58F-4B43-A08B-3CB65809457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8501-166F-4F95-967B-0BCF57AB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530"/>
            <a:ext cx="9144000" cy="2782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6154"/>
          </a:xfrm>
        </p:spPr>
        <p:txBody>
          <a:bodyPr/>
          <a:lstStyle/>
          <a:p>
            <a:pPr algn="l"/>
            <a:r>
              <a:rPr lang="en-US" dirty="0" err="1" smtClean="0"/>
              <a:t>O’ta</a:t>
            </a:r>
            <a:r>
              <a:rPr lang="en-US" dirty="0" smtClean="0"/>
              <a:t> </a:t>
            </a:r>
            <a:r>
              <a:rPr lang="en-US" dirty="0" err="1" smtClean="0"/>
              <a:t>yuqori</a:t>
            </a:r>
            <a:r>
              <a:rPr lang="en-US" dirty="0" smtClean="0"/>
              <a:t> </a:t>
            </a:r>
            <a:r>
              <a:rPr lang="en-US" dirty="0" err="1" smtClean="0"/>
              <a:t>chastotali</a:t>
            </a:r>
            <a:r>
              <a:rPr lang="en-US" dirty="0" smtClean="0"/>
              <a:t> </a:t>
            </a:r>
            <a:r>
              <a:rPr lang="en-US" dirty="0" err="1" smtClean="0"/>
              <a:t>mikroto’lqinli</a:t>
            </a:r>
            <a:r>
              <a:rPr lang="en-US" dirty="0" smtClean="0"/>
              <a:t> </a:t>
            </a:r>
            <a:r>
              <a:rPr lang="en-US" dirty="0" err="1" smtClean="0"/>
              <a:t>pechlarning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ru-RU" dirty="0"/>
          </a:p>
        </p:txBody>
      </p:sp>
      <p:pic>
        <p:nvPicPr>
          <p:cNvPr id="6" name="Рисунок 5" descr="https://do.ngs.ru/preview/do/5acbc1663fa8ff526f217827b1a1120c_1438930748_1000_6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4" y="180529"/>
            <a:ext cx="4544568" cy="278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9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8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44" y="508508"/>
            <a:ext cx="10421112" cy="27529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58183"/>
            <a:ext cx="10515600" cy="2418779"/>
          </a:xfrm>
        </p:spPr>
        <p:txBody>
          <a:bodyPr/>
          <a:lstStyle/>
          <a:p>
            <a:r>
              <a:rPr lang="en-US" dirty="0" err="1"/>
              <a:t>O’ta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mikroto’lqinli</a:t>
            </a:r>
            <a:r>
              <a:rPr lang="en-US" dirty="0"/>
              <a:t> </a:t>
            </a:r>
            <a:r>
              <a:rPr lang="en-US" dirty="0" err="1"/>
              <a:t>pechlarning</a:t>
            </a:r>
            <a:r>
              <a:rPr lang="en-US" dirty="0"/>
              <a:t> </a:t>
            </a:r>
            <a:r>
              <a:rPr lang="en-US" dirty="0" err="1" smtClean="0"/>
              <a:t>ichki</a:t>
            </a:r>
            <a:r>
              <a:rPr lang="en-US" dirty="0" smtClean="0"/>
              <a:t> </a:t>
            </a:r>
            <a:r>
              <a:rPr lang="en-US" dirty="0" err="1" smtClean="0"/>
              <a:t>qismining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/>
              <a:t>ko’rinishi</a:t>
            </a:r>
            <a:endParaRPr lang="ru-RU" dirty="0"/>
          </a:p>
        </p:txBody>
      </p:sp>
      <p:pic>
        <p:nvPicPr>
          <p:cNvPr id="4" name="Рисунок 3" descr="https://lepotamira.ru/wp-content/uploads/2014/10/microwave_3_lepotamirar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558477" cy="28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uto-ally.ru/pars_docs/refs/50/49206/49206_html_589461e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77" y="508507"/>
            <a:ext cx="3851212" cy="275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raficart.ru/800/600/http/4.bp.blogspot.com/-AxYx514-rtg/UeT-0TUS5II/AAAAAAAABTQ/uhFgcLReN-8/s1600/mkv_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89" y="508506"/>
            <a:ext cx="3058667" cy="275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74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1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599"/>
            <a:ext cx="10515600" cy="2519363"/>
          </a:xfrm>
        </p:spPr>
        <p:txBody>
          <a:bodyPr/>
          <a:lstStyle/>
          <a:p>
            <a:r>
              <a:rPr lang="en-US" dirty="0" err="1"/>
              <a:t>O’ta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mikroto’lqinli</a:t>
            </a:r>
            <a:r>
              <a:rPr lang="en-US" dirty="0"/>
              <a:t> </a:t>
            </a:r>
            <a:r>
              <a:rPr lang="en-US" dirty="0" err="1"/>
              <a:t>pechlarning</a:t>
            </a:r>
            <a:r>
              <a:rPr lang="en-US" dirty="0"/>
              <a:t> </a:t>
            </a:r>
            <a:r>
              <a:rPr lang="en-US" dirty="0" err="1" smtClean="0"/>
              <a:t>qismlarga</a:t>
            </a:r>
            <a:r>
              <a:rPr lang="en-US" dirty="0" smtClean="0"/>
              <a:t> </a:t>
            </a:r>
            <a:r>
              <a:rPr lang="en-US" dirty="0" err="1" smtClean="0"/>
              <a:t>ajratilgan</a:t>
            </a:r>
            <a:r>
              <a:rPr lang="en-US" dirty="0" smtClean="0"/>
              <a:t> </a:t>
            </a:r>
            <a:r>
              <a:rPr lang="en-US" dirty="0" err="1" smtClean="0"/>
              <a:t>holatdagi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/>
              <a:t>ko’rinishi</a:t>
            </a:r>
            <a:endParaRPr lang="ru-RU" dirty="0"/>
          </a:p>
        </p:txBody>
      </p:sp>
      <p:pic>
        <p:nvPicPr>
          <p:cNvPr id="4" name="Рисунок 3" descr="https://img.findpatent.ru/img_data/87/871576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488436" cy="255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nogo-dok.ru/pages_files/good_70161/html/bg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36" y="365124"/>
            <a:ext cx="4204526" cy="255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anasale.ru/thumb/2/7H08DDmrccRr51d24zZozQ/r/d/NN-CF770M_%D0%BC%D0%B8%D0%BA%D1%80%D0%BE%D0%B2%D0%BE%D0%BB%D0%BD%D0%BE%D0%B2%D0%BA%D0%B0_%D1%81%D1%85%D0%B5%D0%BC%D0%B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62" y="365125"/>
            <a:ext cx="2822638" cy="255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91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6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6511"/>
            <a:ext cx="10515600" cy="2080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.alicdn.com/imgextra/i1/238269642/T2woedXt8XXXXXXXXX_!!2382696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4684776" cy="2826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05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6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03903"/>
            <a:ext cx="10515600" cy="2373059"/>
          </a:xfrm>
        </p:spPr>
        <p:txBody>
          <a:bodyPr/>
          <a:lstStyle/>
          <a:p>
            <a:r>
              <a:rPr lang="en-US" dirty="0" err="1"/>
              <a:t>O’ta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mikroto’lqinli</a:t>
            </a:r>
            <a:r>
              <a:rPr lang="en-US" dirty="0"/>
              <a:t> </a:t>
            </a:r>
            <a:r>
              <a:rPr lang="en-US" dirty="0" err="1"/>
              <a:t>pechlarning</a:t>
            </a:r>
            <a:r>
              <a:rPr lang="en-US" dirty="0"/>
              <a:t> </a:t>
            </a:r>
            <a:r>
              <a:rPr lang="en-US" dirty="0" err="1" smtClean="0"/>
              <a:t>ichki</a:t>
            </a:r>
            <a:r>
              <a:rPr lang="en-US" dirty="0" smtClean="0"/>
              <a:t> </a:t>
            </a:r>
            <a:r>
              <a:rPr lang="en-US" dirty="0" err="1" smtClean="0"/>
              <a:t>qismlarning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/>
              <a:t>ko’rinishi</a:t>
            </a:r>
            <a:endParaRPr lang="ru-RU" dirty="0"/>
          </a:p>
        </p:txBody>
      </p:sp>
      <p:pic>
        <p:nvPicPr>
          <p:cNvPr id="4" name="Рисунок 3" descr="https://i0.wp.com/tehnika.expert/wp-content/uploads/2017/03/-%D0%B8%D0%B7%D0%BD%D1%83%D1%82%D1%80%D0%B8-e14893507864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3651504" cy="282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emovi.ru/uploads/3bdfc6abcea4e85550bf5fa496557cd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04" y="365123"/>
            <a:ext cx="3611880" cy="282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zen_doc/241223/pub_5afd21159d5cb34db00568ef_5afda1ab55876bc71b5c942d/or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84" y="365122"/>
            <a:ext cx="3252216" cy="2826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09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365125"/>
            <a:ext cx="10594848" cy="308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2503"/>
            <a:ext cx="10515600" cy="2144459"/>
          </a:xfrm>
        </p:spPr>
        <p:txBody>
          <a:bodyPr/>
          <a:lstStyle/>
          <a:p>
            <a:r>
              <a:rPr lang="en-US" dirty="0" err="1" smtClean="0"/>
              <a:t>Termostatning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ru-RU" dirty="0"/>
          </a:p>
        </p:txBody>
      </p:sp>
      <p:pic>
        <p:nvPicPr>
          <p:cNvPr id="4" name="Рисунок 3" descr="https://images-eu.ssl-images-amazon.com/images/I/41r1LH4SKlL._UL10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365125"/>
            <a:ext cx="3520440" cy="308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01.alicdn.com/kf/HTB1jLTdNXXXXXb_XVXXq6xXFXXX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84" y="548005"/>
            <a:ext cx="3456431" cy="308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marketpic/1717609/picc8e05782d8b18abb6d6a05fc1fdf8821/or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3" y="365124"/>
            <a:ext cx="3617977" cy="308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3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71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2503"/>
            <a:ext cx="10515600" cy="2144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dn0.youla.io/files/images/360_360/60/62/6062d17c7642e27d6401a0b9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5327268" cy="30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raficart.ru/800/600/https/cache3.youla.io/files/images/orig/5e/61/5e6179cdf2350261fc2169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68" y="365123"/>
            <a:ext cx="5188332" cy="302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00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75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59"/>
            <a:ext cx="10515600" cy="21536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97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29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42231"/>
            <a:ext cx="10515600" cy="20347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orum.cxem.net/applications/core/interface/imageproxy/imageproxy.php?img=http://radiopolyus.ru/images/stories/tmp84F8_files/tmp84F8-7.jpg&amp;key=c1e51c16f5cc603772294f4046f2148ddf01b009821763c46c0e2750bb9e4f9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4" y="365124"/>
            <a:ext cx="3282252" cy="275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raficart.ru/800/600/https/cache3.youla.io/files/images/orig/5e/61/5e6179cdf2350261fc2169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16" y="365123"/>
            <a:ext cx="4114800" cy="27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ache3.youla.io/files/images/780_780/5b/c7/5bc7a69cc3bdd21537079a3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16" y="365122"/>
            <a:ext cx="2996184" cy="275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7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38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13</cp:revision>
  <dcterms:created xsi:type="dcterms:W3CDTF">2021-10-18T11:22:48Z</dcterms:created>
  <dcterms:modified xsi:type="dcterms:W3CDTF">2021-10-20T10:39:55Z</dcterms:modified>
</cp:coreProperties>
</file>