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6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2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4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5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1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5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0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3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5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9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F60B-B131-43AA-A753-4A2CEB3B150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763F3-182B-482D-AA6D-7C53EB72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0530"/>
            <a:ext cx="9144000" cy="2782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0615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err="1" smtClean="0"/>
              <a:t>O’ta</a:t>
            </a:r>
            <a:r>
              <a:rPr lang="en-US" dirty="0" smtClean="0"/>
              <a:t> </a:t>
            </a:r>
            <a:r>
              <a:rPr lang="en-US" dirty="0" err="1" smtClean="0"/>
              <a:t>yuqori</a:t>
            </a:r>
            <a:r>
              <a:rPr lang="en-US" dirty="0" smtClean="0"/>
              <a:t> </a:t>
            </a:r>
            <a:r>
              <a:rPr lang="en-US" dirty="0" err="1" smtClean="0"/>
              <a:t>chastotali</a:t>
            </a:r>
            <a:r>
              <a:rPr lang="en-US" dirty="0" smtClean="0"/>
              <a:t> </a:t>
            </a:r>
            <a:r>
              <a:rPr lang="en-US" dirty="0" err="1" smtClean="0"/>
              <a:t>mikroto’lqinli</a:t>
            </a:r>
            <a:r>
              <a:rPr lang="en-US" dirty="0" smtClean="0"/>
              <a:t> </a:t>
            </a:r>
            <a:r>
              <a:rPr lang="en-US" dirty="0" err="1" smtClean="0"/>
              <a:t>pechlarning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 smtClean="0"/>
              <a:t>ko’rinishi</a:t>
            </a:r>
            <a:endParaRPr lang="en-US" dirty="0" smtClean="0"/>
          </a:p>
          <a:p>
            <a:pPr algn="l"/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asbob</a:t>
            </a:r>
            <a:r>
              <a:rPr lang="en-US" dirty="0"/>
              <a:t> </a:t>
            </a:r>
            <a:r>
              <a:rPr lang="en-US" dirty="0" err="1"/>
              <a:t>tarkibida</a:t>
            </a:r>
            <a:r>
              <a:rPr lang="en-US" dirty="0"/>
              <a:t> </a:t>
            </a:r>
            <a:r>
              <a:rPr lang="en-US" dirty="0" err="1"/>
              <a:t>suvi</a:t>
            </a:r>
            <a:r>
              <a:rPr lang="en-US" dirty="0"/>
              <a:t> </a:t>
            </a:r>
            <a:r>
              <a:rPr lang="en-US" dirty="0" err="1"/>
              <a:t>bor</a:t>
            </a:r>
            <a:r>
              <a:rPr lang="en-US" dirty="0"/>
              <a:t> </a:t>
            </a:r>
            <a:r>
              <a:rPr lang="en-US" dirty="0" err="1"/>
              <a:t>jismlarga</a:t>
            </a:r>
            <a:r>
              <a:rPr lang="en-US" dirty="0"/>
              <a:t> </a:t>
            </a:r>
            <a:r>
              <a:rPr lang="en-US" dirty="0" err="1"/>
              <a:t>chastotasi</a:t>
            </a:r>
            <a:r>
              <a:rPr lang="en-US" dirty="0"/>
              <a:t> 2450 </a:t>
            </a:r>
            <a:r>
              <a:rPr lang="en-US" dirty="0" err="1"/>
              <a:t>mHz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mahsulot</a:t>
            </a:r>
            <a:r>
              <a:rPr lang="en-US" dirty="0"/>
              <a:t> </a:t>
            </a:r>
            <a:r>
              <a:rPr lang="en-US" dirty="0" err="1"/>
              <a:t>sirtiga</a:t>
            </a:r>
            <a:r>
              <a:rPr lang="en-US" dirty="0"/>
              <a:t> </a:t>
            </a:r>
            <a:r>
              <a:rPr lang="en-US" dirty="0" err="1"/>
              <a:t>tushib</a:t>
            </a:r>
            <a:r>
              <a:rPr lang="en-US" dirty="0"/>
              <a:t> </a:t>
            </a:r>
            <a:r>
              <a:rPr lang="en-US" dirty="0" err="1"/>
              <a:t>mahsulotni</a:t>
            </a:r>
            <a:r>
              <a:rPr lang="en-US" dirty="0"/>
              <a:t> </a:t>
            </a:r>
            <a:r>
              <a:rPr lang="en-US" dirty="0" err="1"/>
              <a:t>isitadi</a:t>
            </a:r>
            <a:r>
              <a:rPr lang="en-US" dirty="0"/>
              <a:t>,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mahsulotlarning</a:t>
            </a:r>
            <a:r>
              <a:rPr lang="en-US" dirty="0"/>
              <a:t> </a:t>
            </a:r>
            <a:r>
              <a:rPr lang="en-US" dirty="0" err="1"/>
              <a:t>o‘zidan</a:t>
            </a:r>
            <a:r>
              <a:rPr lang="en-US" dirty="0"/>
              <a:t> </a:t>
            </a:r>
            <a:r>
              <a:rPr lang="en-US" dirty="0" err="1"/>
              <a:t>ajraladi</a:t>
            </a:r>
            <a:r>
              <a:rPr lang="en-US" dirty="0"/>
              <a:t>, </a:t>
            </a:r>
            <a:r>
              <a:rPr lang="en-US" dirty="0" err="1"/>
              <a:t>organik</a:t>
            </a:r>
            <a:r>
              <a:rPr lang="en-US" dirty="0"/>
              <a:t>, mineral </a:t>
            </a:r>
            <a:r>
              <a:rPr lang="en-US" dirty="0" err="1"/>
              <a:t>vitaminlar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ta’mi</a:t>
            </a:r>
            <a:r>
              <a:rPr lang="en-US" dirty="0"/>
              <a:t> </a:t>
            </a:r>
            <a:r>
              <a:rPr lang="en-US" dirty="0" err="1"/>
              <a:t>saqlanadi</a:t>
            </a:r>
            <a:r>
              <a:rPr lang="en-US" dirty="0"/>
              <a:t>. </a:t>
            </a:r>
            <a:r>
              <a:rPr lang="en-US" dirty="0" err="1"/>
              <a:t>Mahsulotning</a:t>
            </a:r>
            <a:r>
              <a:rPr lang="en-US" dirty="0"/>
              <a:t> </a:t>
            </a:r>
            <a:r>
              <a:rPr lang="en-US" dirty="0" err="1"/>
              <a:t>sirtidan</a:t>
            </a:r>
            <a:r>
              <a:rPr lang="en-US" dirty="0"/>
              <a:t> 1,5–2,5 </a:t>
            </a:r>
            <a:r>
              <a:rPr lang="en-US" dirty="0" err="1"/>
              <a:t>sm</a:t>
            </a:r>
            <a:r>
              <a:rPr lang="en-US" dirty="0"/>
              <a:t> </a:t>
            </a:r>
            <a:r>
              <a:rPr lang="en-US" dirty="0" err="1"/>
              <a:t>chuqurligigacha</a:t>
            </a:r>
            <a:r>
              <a:rPr lang="en-US" dirty="0"/>
              <a:t> </a:t>
            </a:r>
            <a:r>
              <a:rPr lang="en-US" dirty="0" err="1"/>
              <a:t>yutadi</a:t>
            </a:r>
            <a:r>
              <a:rPr lang="en-US" dirty="0"/>
              <a:t>, </a:t>
            </a:r>
            <a:r>
              <a:rPr lang="en-US" dirty="0" err="1"/>
              <a:t>o‘rtacha</a:t>
            </a:r>
            <a:r>
              <a:rPr lang="en-US" dirty="0"/>
              <a:t> </a:t>
            </a:r>
            <a:r>
              <a:rPr lang="en-US" dirty="0" err="1"/>
              <a:t>isitish</a:t>
            </a:r>
            <a:r>
              <a:rPr lang="en-US" dirty="0"/>
              <a:t> </a:t>
            </a:r>
            <a:r>
              <a:rPr lang="en-US" dirty="0" err="1"/>
              <a:t>tezligi</a:t>
            </a:r>
            <a:r>
              <a:rPr lang="en-US" dirty="0"/>
              <a:t> 0,3–0,5 °C/</a:t>
            </a:r>
            <a:r>
              <a:rPr lang="en-US" dirty="0" err="1"/>
              <a:t>soniyani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O‘ta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chastota</a:t>
            </a:r>
            <a:r>
              <a:rPr lang="en-US" dirty="0"/>
              <a:t> (O‘YCH) </a:t>
            </a:r>
            <a:r>
              <a:rPr lang="en-US" dirty="0" err="1"/>
              <a:t>pechlari</a:t>
            </a:r>
            <a:r>
              <a:rPr lang="en-US" dirty="0"/>
              <a:t> </a:t>
            </a:r>
            <a:r>
              <a:rPr lang="en-US" dirty="0" err="1"/>
              <a:t>muzlagan</a:t>
            </a:r>
            <a:r>
              <a:rPr lang="en-US" dirty="0"/>
              <a:t> </a:t>
            </a:r>
            <a:r>
              <a:rPr lang="en-US" dirty="0" err="1"/>
              <a:t>mahsulotlarni</a:t>
            </a:r>
            <a:r>
              <a:rPr lang="en-US" dirty="0"/>
              <a:t> </a:t>
            </a:r>
            <a:r>
              <a:rPr lang="en-US" dirty="0" err="1"/>
              <a:t>eritish</a:t>
            </a:r>
            <a:r>
              <a:rPr lang="en-US" dirty="0"/>
              <a:t>, </a:t>
            </a:r>
            <a:r>
              <a:rPr lang="en-US" dirty="0" err="1"/>
              <a:t>pishirish</a:t>
            </a:r>
            <a:r>
              <a:rPr lang="en-US" dirty="0"/>
              <a:t>, </a:t>
            </a:r>
            <a:r>
              <a:rPr lang="en-US" dirty="0" err="1"/>
              <a:t>qovurish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mo‘ljallangan</a:t>
            </a:r>
            <a:r>
              <a:rPr lang="en-US" dirty="0"/>
              <a:t>. </a:t>
            </a:r>
            <a:r>
              <a:rPr lang="en-US" dirty="0" err="1"/>
              <a:t>Sanoatda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yelimni</a:t>
            </a:r>
            <a:r>
              <a:rPr lang="en-US" dirty="0"/>
              <a:t>, </a:t>
            </a:r>
            <a:r>
              <a:rPr lang="en-US" dirty="0" err="1"/>
              <a:t>plasmassani</a:t>
            </a:r>
            <a:r>
              <a:rPr lang="en-US" dirty="0"/>
              <a:t> </a:t>
            </a:r>
            <a:r>
              <a:rPr lang="en-US" dirty="0" err="1"/>
              <a:t>eritish</a:t>
            </a:r>
            <a:r>
              <a:rPr lang="en-US" dirty="0"/>
              <a:t>, </a:t>
            </a:r>
            <a:r>
              <a:rPr lang="en-US" dirty="0" err="1"/>
              <a:t>sopolni</a:t>
            </a:r>
            <a:r>
              <a:rPr lang="en-US" dirty="0"/>
              <a:t> </a:t>
            </a:r>
            <a:r>
              <a:rPr lang="en-US" dirty="0" err="1"/>
              <a:t>pishirish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maqsadlarda</a:t>
            </a:r>
            <a:r>
              <a:rPr lang="en-US" dirty="0"/>
              <a:t> </a:t>
            </a:r>
            <a:r>
              <a:rPr lang="en-US" dirty="0" err="1"/>
              <a:t>foydalaniladi</a:t>
            </a:r>
            <a:r>
              <a:rPr lang="en-US" dirty="0"/>
              <a:t>. O‘YCH </a:t>
            </a:r>
            <a:r>
              <a:rPr lang="en-US" dirty="0" err="1"/>
              <a:t>pechning</a:t>
            </a:r>
            <a:r>
              <a:rPr lang="en-US" dirty="0"/>
              <a:t> </a:t>
            </a:r>
            <a:r>
              <a:rPr lang="en-US" dirty="0" err="1"/>
              <a:t>tarixi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 O‘YCH </a:t>
            </a:r>
            <a:r>
              <a:rPr lang="en-US" dirty="0" err="1"/>
              <a:t>pech</a:t>
            </a:r>
            <a:r>
              <a:rPr lang="en-US" dirty="0"/>
              <a:t> </a:t>
            </a:r>
            <a:r>
              <a:rPr lang="en-US" dirty="0" err="1"/>
              <a:t>amerikalik</a:t>
            </a:r>
            <a:r>
              <a:rPr lang="en-US" dirty="0"/>
              <a:t> </a:t>
            </a:r>
            <a:r>
              <a:rPr lang="en-US" dirty="0" err="1"/>
              <a:t>muhandis</a:t>
            </a:r>
            <a:r>
              <a:rPr lang="en-US" dirty="0"/>
              <a:t> </a:t>
            </a:r>
            <a:r>
              <a:rPr lang="en-US" dirty="0" err="1"/>
              <a:t>Persi</a:t>
            </a:r>
            <a:r>
              <a:rPr lang="en-US" dirty="0"/>
              <a:t> Spenser </a:t>
            </a:r>
            <a:r>
              <a:rPr lang="en-US" dirty="0" err="1"/>
              <a:t>tomonidan</a:t>
            </a:r>
            <a:r>
              <a:rPr lang="en-US" dirty="0"/>
              <a:t> 1946- </a:t>
            </a:r>
            <a:r>
              <a:rPr lang="en-US" dirty="0" err="1"/>
              <a:t>yilda</a:t>
            </a:r>
            <a:r>
              <a:rPr lang="en-US" dirty="0"/>
              <a:t> </a:t>
            </a:r>
            <a:r>
              <a:rPr lang="en-US" dirty="0" err="1"/>
              <a:t>kashf</a:t>
            </a:r>
            <a:r>
              <a:rPr lang="en-US" dirty="0"/>
              <a:t> </a:t>
            </a:r>
            <a:r>
              <a:rPr lang="en-US" dirty="0" err="1"/>
              <a:t>qilingan</a:t>
            </a:r>
            <a:r>
              <a:rPr lang="en-US" dirty="0"/>
              <a:t>. 1947-yilda «Raytheon» </a:t>
            </a:r>
            <a:r>
              <a:rPr lang="en-US" dirty="0" err="1"/>
              <a:t>firmasi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 340 kg, </a:t>
            </a:r>
            <a:r>
              <a:rPr lang="en-US" dirty="0" err="1"/>
              <a:t>quvvati</a:t>
            </a:r>
            <a:r>
              <a:rPr lang="en-US" dirty="0"/>
              <a:t> 3000W </a:t>
            </a:r>
            <a:r>
              <a:rPr lang="en-US" dirty="0" err="1"/>
              <a:t>bo‘lgan</a:t>
            </a:r>
            <a:r>
              <a:rPr lang="en-US" dirty="0"/>
              <a:t> O‘YCH </a:t>
            </a:r>
            <a:r>
              <a:rPr lang="en-US" dirty="0" err="1"/>
              <a:t>pechni</a:t>
            </a:r>
            <a:r>
              <a:rPr lang="en-US" dirty="0"/>
              <a:t> </a:t>
            </a:r>
            <a:r>
              <a:rPr lang="en-US" dirty="0" err="1"/>
              <a:t>harbiylar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chiqara</a:t>
            </a:r>
            <a:r>
              <a:rPr lang="en-US" dirty="0"/>
              <a:t> </a:t>
            </a:r>
            <a:r>
              <a:rPr lang="en-US" dirty="0" err="1"/>
              <a:t>bo‘shlagan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muzlagan</a:t>
            </a:r>
            <a:r>
              <a:rPr lang="en-US" dirty="0"/>
              <a:t> </a:t>
            </a:r>
            <a:r>
              <a:rPr lang="en-US" dirty="0" err="1"/>
              <a:t>mahsulotni</a:t>
            </a:r>
            <a:r>
              <a:rPr lang="en-US" dirty="0"/>
              <a:t> </a:t>
            </a:r>
            <a:r>
              <a:rPr lang="en-US" dirty="0" err="1"/>
              <a:t>eritish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pishirishdan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 1955-yil 25-oktabrda </a:t>
            </a:r>
            <a:r>
              <a:rPr lang="en-US" dirty="0" err="1"/>
              <a:t>Amerikaning</a:t>
            </a:r>
            <a:r>
              <a:rPr lang="en-US" dirty="0"/>
              <a:t> «Tappan Company» </a:t>
            </a:r>
            <a:r>
              <a:rPr lang="en-US" dirty="0" err="1"/>
              <a:t>maishiy</a:t>
            </a:r>
            <a:r>
              <a:rPr lang="en-US" dirty="0"/>
              <a:t> </a:t>
            </a:r>
            <a:r>
              <a:rPr lang="en-US" dirty="0" err="1"/>
              <a:t>O‘YCHlar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chiqara</a:t>
            </a:r>
            <a:r>
              <a:rPr lang="en-US" dirty="0"/>
              <a:t> </a:t>
            </a:r>
            <a:r>
              <a:rPr lang="en-US" dirty="0" err="1"/>
              <a:t>boshlagan</a:t>
            </a:r>
            <a:r>
              <a:rPr lang="en-US" dirty="0"/>
              <a:t>. 1962-yili </a:t>
            </a:r>
            <a:r>
              <a:rPr lang="en-US" dirty="0" err="1"/>
              <a:t>Yaponiyaning</a:t>
            </a:r>
            <a:r>
              <a:rPr lang="en-US" dirty="0"/>
              <a:t> «Sharp» </a:t>
            </a:r>
            <a:r>
              <a:rPr lang="en-US" dirty="0" err="1"/>
              <a:t>firmasi</a:t>
            </a:r>
            <a:r>
              <a:rPr lang="en-US" dirty="0"/>
              <a:t>, 1980-yilda </a:t>
            </a:r>
            <a:r>
              <a:rPr lang="en-US" dirty="0" err="1"/>
              <a:t>Rossiya</a:t>
            </a:r>
            <a:r>
              <a:rPr lang="en-US" dirty="0"/>
              <a:t> </a:t>
            </a:r>
            <a:r>
              <a:rPr lang="en-US" dirty="0" err="1"/>
              <a:t>O‘YCHli</a:t>
            </a:r>
            <a:r>
              <a:rPr lang="en-US" dirty="0"/>
              <a:t> </a:t>
            </a:r>
            <a:r>
              <a:rPr lang="en-US" dirty="0" err="1"/>
              <a:t>pechlarni</a:t>
            </a:r>
            <a:r>
              <a:rPr lang="en-US" dirty="0"/>
              <a:t> </a:t>
            </a:r>
            <a:r>
              <a:rPr lang="en-US" dirty="0" err="1"/>
              <a:t>maishiy</a:t>
            </a:r>
            <a:r>
              <a:rPr lang="en-US" dirty="0"/>
              <a:t> </a:t>
            </a:r>
            <a:r>
              <a:rPr lang="en-US" dirty="0" err="1"/>
              <a:t>uy-ro‘zg‘orda</a:t>
            </a:r>
            <a:r>
              <a:rPr lang="en-US" dirty="0"/>
              <a:t> </a:t>
            </a:r>
            <a:r>
              <a:rPr lang="en-US" dirty="0" err="1"/>
              <a:t>foydalanish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chiqarishni</a:t>
            </a:r>
            <a:r>
              <a:rPr lang="en-US" dirty="0"/>
              <a:t> </a:t>
            </a:r>
            <a:r>
              <a:rPr lang="en-US" dirty="0" err="1"/>
              <a:t>yo‘lga</a:t>
            </a:r>
            <a:r>
              <a:rPr lang="en-US" dirty="0"/>
              <a:t> </a:t>
            </a:r>
            <a:r>
              <a:rPr lang="en-US" dirty="0" err="1"/>
              <a:t>qo‘ygan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6" name="Рисунок 5" descr="https://do.ngs.ru/preview/do/5acbc1663fa8ff526f217827b1a1120c_1438930748_1000_6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84" y="180529"/>
            <a:ext cx="4544568" cy="278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444" y="508508"/>
            <a:ext cx="10421112" cy="27529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58183"/>
            <a:ext cx="10515600" cy="2418779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/>
              <a:t>O’ta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chastotali</a:t>
            </a:r>
            <a:r>
              <a:rPr lang="en-US" dirty="0"/>
              <a:t> </a:t>
            </a:r>
            <a:r>
              <a:rPr lang="en-US" dirty="0" err="1"/>
              <a:t>mikroto’lqinli</a:t>
            </a:r>
            <a:r>
              <a:rPr lang="en-US" dirty="0"/>
              <a:t> </a:t>
            </a:r>
            <a:r>
              <a:rPr lang="en-US" dirty="0" err="1"/>
              <a:t>pechlarning</a:t>
            </a:r>
            <a:r>
              <a:rPr lang="en-US" dirty="0"/>
              <a:t> </a:t>
            </a:r>
            <a:r>
              <a:rPr lang="en-US" dirty="0" err="1" smtClean="0"/>
              <a:t>ichki</a:t>
            </a:r>
            <a:r>
              <a:rPr lang="en-US" dirty="0" smtClean="0"/>
              <a:t> </a:t>
            </a:r>
            <a:r>
              <a:rPr lang="en-US" dirty="0" err="1" smtClean="0"/>
              <a:t>qismining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 smtClean="0"/>
              <a:t>ko’rinishi</a:t>
            </a:r>
            <a:endParaRPr lang="en-US" dirty="0" smtClean="0"/>
          </a:p>
          <a:p>
            <a:r>
              <a:rPr lang="en-US" dirty="0"/>
              <a:t>K1, K2, K3 – </a:t>
            </a:r>
            <a:r>
              <a:rPr lang="en-US" dirty="0" err="1"/>
              <a:t>blokirobkalash</a:t>
            </a:r>
            <a:r>
              <a:rPr lang="en-US" dirty="0"/>
              <a:t> </a:t>
            </a:r>
            <a:r>
              <a:rPr lang="en-US" dirty="0" err="1"/>
              <a:t>kaliti</a:t>
            </a:r>
            <a:r>
              <a:rPr lang="en-US" dirty="0"/>
              <a:t>; L – </a:t>
            </a:r>
            <a:r>
              <a:rPr lang="en-US" dirty="0" err="1"/>
              <a:t>kamerani</a:t>
            </a:r>
            <a:r>
              <a:rPr lang="en-US" dirty="0"/>
              <a:t> </a:t>
            </a:r>
            <a:r>
              <a:rPr lang="en-US" dirty="0" err="1"/>
              <a:t>yoritish</a:t>
            </a:r>
            <a:r>
              <a:rPr lang="en-US" dirty="0"/>
              <a:t> </a:t>
            </a:r>
            <a:r>
              <a:rPr lang="en-US" dirty="0" err="1"/>
              <a:t>lampochkasi</a:t>
            </a:r>
            <a:r>
              <a:rPr lang="en-US" dirty="0"/>
              <a:t>; K-time – </a:t>
            </a:r>
            <a:r>
              <a:rPr lang="en-US" dirty="0" err="1"/>
              <a:t>taymer</a:t>
            </a:r>
            <a:r>
              <a:rPr lang="en-US" dirty="0"/>
              <a:t> </a:t>
            </a:r>
            <a:r>
              <a:rPr lang="en-US" dirty="0" err="1"/>
              <a:t>kaliti</a:t>
            </a:r>
            <a:r>
              <a:rPr lang="en-US" dirty="0"/>
              <a:t>; DV – ventilator </a:t>
            </a:r>
            <a:r>
              <a:rPr lang="en-US" dirty="0" err="1"/>
              <a:t>dvigateli</a:t>
            </a:r>
            <a:r>
              <a:rPr lang="en-US" dirty="0"/>
              <a:t>; K-power – </a:t>
            </a:r>
            <a:r>
              <a:rPr lang="en-US" dirty="0" err="1"/>
              <a:t>quvvatni</a:t>
            </a:r>
            <a:r>
              <a:rPr lang="en-US" dirty="0"/>
              <a:t> </a:t>
            </a:r>
            <a:r>
              <a:rPr lang="en-US" dirty="0" err="1"/>
              <a:t>sozlash</a:t>
            </a:r>
            <a:r>
              <a:rPr lang="en-US" dirty="0"/>
              <a:t> </a:t>
            </a:r>
            <a:r>
              <a:rPr lang="en-US" dirty="0" err="1"/>
              <a:t>kaliti</a:t>
            </a:r>
            <a:r>
              <a:rPr lang="en-US" dirty="0"/>
              <a:t>; DT – </a:t>
            </a:r>
            <a:r>
              <a:rPr lang="en-US" dirty="0" err="1"/>
              <a:t>dvigatel</a:t>
            </a:r>
            <a:r>
              <a:rPr lang="en-US" dirty="0"/>
              <a:t> </a:t>
            </a:r>
            <a:r>
              <a:rPr lang="en-US" dirty="0" err="1"/>
              <a:t>taymeri</a:t>
            </a:r>
            <a:r>
              <a:rPr lang="en-US" dirty="0"/>
              <a:t>; KP – </a:t>
            </a:r>
            <a:r>
              <a:rPr lang="en-US" dirty="0" err="1"/>
              <a:t>kontaktli</a:t>
            </a:r>
            <a:r>
              <a:rPr lang="en-US" dirty="0"/>
              <a:t> </a:t>
            </a:r>
            <a:r>
              <a:rPr lang="en-US" dirty="0" err="1"/>
              <a:t>rele</a:t>
            </a:r>
            <a:r>
              <a:rPr lang="en-US" dirty="0"/>
              <a:t>; T –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stolining</a:t>
            </a:r>
            <a:r>
              <a:rPr lang="en-US" dirty="0"/>
              <a:t> </a:t>
            </a:r>
            <a:r>
              <a:rPr lang="en-US" dirty="0" err="1"/>
              <a:t>dvigateli</a:t>
            </a:r>
            <a:r>
              <a:rPr lang="en-US" dirty="0"/>
              <a:t>. </a:t>
            </a:r>
            <a:r>
              <a:rPr lang="en-US" dirty="0" err="1"/>
              <a:t>O‘ta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chastotali</a:t>
            </a:r>
            <a:r>
              <a:rPr lang="en-US" dirty="0"/>
              <a:t> </a:t>
            </a:r>
            <a:r>
              <a:rPr lang="en-US" dirty="0" err="1"/>
              <a:t>mikroto‘lqinli</a:t>
            </a:r>
            <a:r>
              <a:rPr lang="en-US" dirty="0"/>
              <a:t> </a:t>
            </a:r>
            <a:r>
              <a:rPr lang="en-US" dirty="0" err="1"/>
              <a:t>pech</a:t>
            </a:r>
            <a:r>
              <a:rPr lang="en-US" dirty="0"/>
              <a:t>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~220 volt 50Hz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oziqlanadi</a:t>
            </a:r>
            <a:r>
              <a:rPr lang="en-US" dirty="0"/>
              <a:t>,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tarmoqqa</a:t>
            </a:r>
            <a:r>
              <a:rPr lang="en-US" dirty="0"/>
              <a:t> </a:t>
            </a:r>
            <a:r>
              <a:rPr lang="en-US" dirty="0" err="1"/>
              <a:t>ulaganda</a:t>
            </a:r>
            <a:r>
              <a:rPr lang="en-US" dirty="0"/>
              <a:t> F1, R1, C1, LF1, LF2, C2, C3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O‘YCHPning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sxemasiga</a:t>
            </a:r>
            <a:r>
              <a:rPr lang="en-US" dirty="0"/>
              <a:t> </a:t>
            </a:r>
            <a:r>
              <a:rPr lang="en-US" dirty="0" err="1"/>
              <a:t>uzatiladi</a:t>
            </a:r>
            <a:r>
              <a:rPr lang="en-US" dirty="0"/>
              <a:t>, F1, R1, C1, LF1, LF2, C2, C3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</a:t>
            </a:r>
            <a:r>
              <a:rPr lang="en-US" dirty="0"/>
              <a:t>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filtri</a:t>
            </a:r>
            <a:r>
              <a:rPr lang="en-US" dirty="0"/>
              <a:t> </a:t>
            </a:r>
            <a:r>
              <a:rPr lang="en-US" dirty="0" err="1"/>
              <a:t>vazifasini</a:t>
            </a:r>
            <a:r>
              <a:rPr lang="en-US" dirty="0"/>
              <a:t> </a:t>
            </a:r>
            <a:r>
              <a:rPr lang="en-US" dirty="0" err="1"/>
              <a:t>bajaradi</a:t>
            </a:r>
            <a:r>
              <a:rPr lang="en-US" dirty="0"/>
              <a:t>. U </a:t>
            </a:r>
            <a:r>
              <a:rPr lang="en-US" dirty="0" err="1"/>
              <a:t>sxemadagi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chastotali</a:t>
            </a:r>
            <a:r>
              <a:rPr lang="en-US" dirty="0"/>
              <a:t> </a:t>
            </a:r>
            <a:r>
              <a:rPr lang="en-US" dirty="0" err="1"/>
              <a:t>radioxalaqitlarni</a:t>
            </a:r>
            <a:r>
              <a:rPr lang="en-US" dirty="0"/>
              <a:t> </a:t>
            </a:r>
            <a:r>
              <a:rPr lang="en-US" dirty="0" err="1"/>
              <a:t>so‘ndirish</a:t>
            </a:r>
            <a:r>
              <a:rPr lang="en-US" dirty="0"/>
              <a:t>, </a:t>
            </a:r>
            <a:r>
              <a:rPr lang="en-US" dirty="0" err="1"/>
              <a:t>tarmoqqa</a:t>
            </a:r>
            <a:r>
              <a:rPr lang="en-US" dirty="0"/>
              <a:t> </a:t>
            </a:r>
            <a:r>
              <a:rPr lang="en-US" dirty="0" err="1"/>
              <a:t>o‘tkazib</a:t>
            </a:r>
            <a:r>
              <a:rPr lang="en-US" dirty="0"/>
              <a:t> </a:t>
            </a:r>
            <a:r>
              <a:rPr lang="en-US" dirty="0" err="1"/>
              <a:t>yubormaslikni</a:t>
            </a:r>
            <a:r>
              <a:rPr lang="en-US" dirty="0"/>
              <a:t> </a:t>
            </a:r>
            <a:r>
              <a:rPr lang="en-US" dirty="0" err="1"/>
              <a:t>ta’minlaydi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zanjirdagi</a:t>
            </a:r>
            <a:r>
              <a:rPr lang="en-US" dirty="0"/>
              <a:t> R1 O‘YCHP </a:t>
            </a:r>
            <a:r>
              <a:rPr lang="en-US" dirty="0" err="1"/>
              <a:t>tarmoqdan</a:t>
            </a:r>
            <a:r>
              <a:rPr lang="en-US" dirty="0"/>
              <a:t> </a:t>
            </a:r>
            <a:r>
              <a:rPr lang="en-US" dirty="0" err="1"/>
              <a:t>uzilganda</a:t>
            </a:r>
            <a:r>
              <a:rPr lang="en-US" dirty="0"/>
              <a:t> C1, C2, C3 </a:t>
            </a:r>
            <a:r>
              <a:rPr lang="en-US" dirty="0" err="1"/>
              <a:t>kondensatorda</a:t>
            </a:r>
            <a:r>
              <a:rPr lang="en-US" dirty="0"/>
              <a:t> </a:t>
            </a:r>
            <a:r>
              <a:rPr lang="en-US" dirty="0" err="1"/>
              <a:t>qolgan</a:t>
            </a:r>
            <a:r>
              <a:rPr lang="en-US" dirty="0"/>
              <a:t> </a:t>
            </a:r>
            <a:r>
              <a:rPr lang="en-US" dirty="0" err="1"/>
              <a:t>zaryadni</a:t>
            </a:r>
            <a:r>
              <a:rPr lang="en-US" dirty="0"/>
              <a:t> </a:t>
            </a:r>
            <a:r>
              <a:rPr lang="en-US" dirty="0" err="1"/>
              <a:t>zaryadsizlaydi</a:t>
            </a:r>
            <a:r>
              <a:rPr lang="en-US" dirty="0"/>
              <a:t>. F1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saqlagichi</a:t>
            </a:r>
            <a:r>
              <a:rPr lang="en-US" dirty="0"/>
              <a:t> 8–10 </a:t>
            </a:r>
            <a:r>
              <a:rPr lang="en-US" dirty="0" err="1"/>
              <a:t>amperli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zanjirda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tutashuv</a:t>
            </a:r>
            <a:r>
              <a:rPr lang="en-US" dirty="0"/>
              <a:t> </a:t>
            </a:r>
            <a:r>
              <a:rPr lang="en-US" dirty="0" err="1"/>
              <a:t>bo‘lganda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sxemalarni</a:t>
            </a:r>
            <a:r>
              <a:rPr lang="en-US" dirty="0"/>
              <a:t> </a:t>
            </a:r>
            <a:r>
              <a:rPr lang="en-US" dirty="0" err="1"/>
              <a:t>saqlab</a:t>
            </a:r>
            <a:r>
              <a:rPr lang="en-US" dirty="0"/>
              <a:t> </a:t>
            </a:r>
            <a:r>
              <a:rPr lang="en-US" dirty="0" err="1"/>
              <a:t>qolish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o‘rnatiladi</a:t>
            </a:r>
            <a:r>
              <a:rPr lang="en-US" dirty="0"/>
              <a:t>. FT1 </a:t>
            </a:r>
            <a:r>
              <a:rPr lang="en-US" dirty="0" err="1"/>
              <a:t>termosaqlagich</a:t>
            </a:r>
            <a:r>
              <a:rPr lang="en-US" dirty="0"/>
              <a:t> </a:t>
            </a:r>
            <a:r>
              <a:rPr lang="en-US" dirty="0" err="1"/>
              <a:t>vazifasini</a:t>
            </a:r>
            <a:r>
              <a:rPr lang="en-US" dirty="0"/>
              <a:t> </a:t>
            </a:r>
            <a:r>
              <a:rPr lang="en-US" dirty="0" err="1"/>
              <a:t>bajaradi</a:t>
            </a:r>
            <a:r>
              <a:rPr lang="en-US" dirty="0"/>
              <a:t>. U </a:t>
            </a:r>
            <a:r>
              <a:rPr lang="en-US" dirty="0" err="1"/>
              <a:t>magnetronga</a:t>
            </a:r>
            <a:r>
              <a:rPr lang="en-US" dirty="0"/>
              <a:t> </a:t>
            </a:r>
            <a:r>
              <a:rPr lang="en-US" dirty="0" err="1"/>
              <a:t>o‘rnatilib</a:t>
            </a:r>
            <a:r>
              <a:rPr lang="en-US" dirty="0"/>
              <a:t>, </a:t>
            </a:r>
            <a:r>
              <a:rPr lang="en-US" dirty="0" err="1"/>
              <a:t>boshlang‘ich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kontaktlari</a:t>
            </a:r>
            <a:r>
              <a:rPr lang="en-US" dirty="0"/>
              <a:t> </a:t>
            </a:r>
            <a:r>
              <a:rPr lang="en-US" dirty="0" err="1"/>
              <a:t>qo‘shilgan</a:t>
            </a:r>
            <a:r>
              <a:rPr lang="en-US" dirty="0"/>
              <a:t> </a:t>
            </a:r>
            <a:r>
              <a:rPr lang="en-US" dirty="0" err="1"/>
              <a:t>holatda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, magnetron 80°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haroratdan</a:t>
            </a:r>
            <a:r>
              <a:rPr lang="en-US" dirty="0"/>
              <a:t> </a:t>
            </a:r>
            <a:r>
              <a:rPr lang="en-US" dirty="0" err="1"/>
              <a:t>oshganda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kontaktlari</a:t>
            </a:r>
            <a:r>
              <a:rPr lang="en-US" dirty="0"/>
              <a:t> </a:t>
            </a:r>
            <a:r>
              <a:rPr lang="en-US" dirty="0" err="1"/>
              <a:t>ajralib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magnetronni</a:t>
            </a:r>
            <a:r>
              <a:rPr lang="en-US" dirty="0"/>
              <a:t> </a:t>
            </a:r>
            <a:r>
              <a:rPr lang="en-US" dirty="0" err="1"/>
              <a:t>kuyishdan</a:t>
            </a:r>
            <a:r>
              <a:rPr lang="en-US" dirty="0"/>
              <a:t> </a:t>
            </a:r>
            <a:r>
              <a:rPr lang="en-US" dirty="0" err="1"/>
              <a:t>saqlaydi</a:t>
            </a:r>
            <a:r>
              <a:rPr lang="en-US" dirty="0"/>
              <a:t>. </a:t>
            </a:r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issiqqa</a:t>
            </a:r>
            <a:r>
              <a:rPr lang="en-US" dirty="0"/>
              <a:t> </a:t>
            </a:r>
            <a:r>
              <a:rPr lang="en-US" dirty="0" err="1"/>
              <a:t>ta’sir</a:t>
            </a:r>
            <a:r>
              <a:rPr lang="en-US" dirty="0"/>
              <a:t> </a:t>
            </a:r>
            <a:r>
              <a:rPr lang="en-US" dirty="0" err="1"/>
              <a:t>etadigan</a:t>
            </a:r>
            <a:r>
              <a:rPr lang="en-US" dirty="0"/>
              <a:t> </a:t>
            </a:r>
            <a:r>
              <a:rPr lang="en-US" dirty="0" err="1"/>
              <a:t>bimetalldan</a:t>
            </a:r>
            <a:r>
              <a:rPr lang="en-US" dirty="0"/>
              <a:t> </a:t>
            </a:r>
            <a:r>
              <a:rPr lang="en-US" dirty="0" err="1"/>
              <a:t>tayyorlangan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U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ta’sirida</a:t>
            </a:r>
            <a:r>
              <a:rPr lang="en-US" dirty="0"/>
              <a:t> </a:t>
            </a:r>
            <a:r>
              <a:rPr lang="en-US" dirty="0" err="1"/>
              <a:t>ajraladi</a:t>
            </a:r>
            <a:r>
              <a:rPr lang="en-US" dirty="0"/>
              <a:t>, </a:t>
            </a:r>
            <a:r>
              <a:rPr lang="en-US" dirty="0" err="1"/>
              <a:t>soviganidan</a:t>
            </a:r>
            <a:r>
              <a:rPr lang="en-US" dirty="0"/>
              <a:t> </a:t>
            </a:r>
            <a:r>
              <a:rPr lang="en-US" dirty="0" err="1"/>
              <a:t>so‘ng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qo‘shadi</a:t>
            </a:r>
            <a:r>
              <a:rPr lang="en-US" dirty="0"/>
              <a:t>. </a:t>
            </a:r>
            <a:r>
              <a:rPr lang="en-US" dirty="0" err="1"/>
              <a:t>Tarmoq</a:t>
            </a:r>
            <a:r>
              <a:rPr lang="en-US" dirty="0"/>
              <a:t> </a:t>
            </a:r>
            <a:r>
              <a:rPr lang="en-US" dirty="0" err="1"/>
              <a:t>filtri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K1, K2, K3 </a:t>
            </a:r>
            <a:r>
              <a:rPr lang="en-US" dirty="0" err="1"/>
              <a:t>mikrokalitiga</a:t>
            </a:r>
            <a:r>
              <a:rPr lang="en-US" dirty="0"/>
              <a:t> </a:t>
            </a:r>
            <a:r>
              <a:rPr lang="en-US" dirty="0" err="1"/>
              <a:t>uzatiladi</a:t>
            </a:r>
            <a:r>
              <a:rPr lang="en-US" dirty="0"/>
              <a:t>. </a:t>
            </a:r>
            <a:r>
              <a:rPr lang="en-US" dirty="0" err="1"/>
              <a:t>Kalitlar</a:t>
            </a:r>
            <a:r>
              <a:rPr lang="en-US" dirty="0"/>
              <a:t> </a:t>
            </a:r>
            <a:r>
              <a:rPr lang="en-US" dirty="0" err="1"/>
              <a:t>O‘YCHPning</a:t>
            </a:r>
            <a:r>
              <a:rPr lang="en-US" dirty="0"/>
              <a:t> </a:t>
            </a:r>
            <a:r>
              <a:rPr lang="en-US" dirty="0" err="1"/>
              <a:t>eshigi</a:t>
            </a:r>
            <a:r>
              <a:rPr lang="en-US" dirty="0"/>
              <a:t> </a:t>
            </a:r>
            <a:r>
              <a:rPr lang="en-US" dirty="0" err="1"/>
              <a:t>ochilganda</a:t>
            </a:r>
            <a:r>
              <a:rPr lang="en-US" dirty="0"/>
              <a:t>, </a:t>
            </a:r>
            <a:r>
              <a:rPr lang="en-US" dirty="0" err="1"/>
              <a:t>ajralib</a:t>
            </a:r>
            <a:r>
              <a:rPr lang="en-US" dirty="0"/>
              <a:t> </a:t>
            </a:r>
            <a:r>
              <a:rPr lang="en-US" dirty="0" err="1"/>
              <a:t>yopilganda</a:t>
            </a:r>
            <a:r>
              <a:rPr lang="en-US" dirty="0"/>
              <a:t> </a:t>
            </a:r>
            <a:r>
              <a:rPr lang="en-US" dirty="0" err="1"/>
              <a:t>qo‘shiladi</a:t>
            </a:r>
            <a:r>
              <a:rPr lang="en-US" dirty="0"/>
              <a:t>, </a:t>
            </a:r>
            <a:r>
              <a:rPr lang="en-US" dirty="0" err="1"/>
              <a:t>xavfsizlikni</a:t>
            </a:r>
            <a:r>
              <a:rPr lang="en-US" dirty="0"/>
              <a:t> </a:t>
            </a:r>
            <a:r>
              <a:rPr lang="en-US" dirty="0" err="1"/>
              <a:t>ta’minlaydi</a:t>
            </a:r>
            <a:r>
              <a:rPr lang="en-US" dirty="0"/>
              <a:t>, </a:t>
            </a:r>
            <a:r>
              <a:rPr lang="en-US" dirty="0" err="1"/>
              <a:t>agarda</a:t>
            </a:r>
            <a:r>
              <a:rPr lang="en-US" dirty="0"/>
              <a:t> </a:t>
            </a:r>
            <a:r>
              <a:rPr lang="en-US" dirty="0" err="1"/>
              <a:t>eshik</a:t>
            </a:r>
            <a:r>
              <a:rPr lang="en-US" dirty="0"/>
              <a:t> </a:t>
            </a:r>
            <a:r>
              <a:rPr lang="en-US" dirty="0" err="1"/>
              <a:t>ochilganda</a:t>
            </a:r>
            <a:r>
              <a:rPr lang="en-US" dirty="0"/>
              <a:t> magnetron </a:t>
            </a:r>
            <a:r>
              <a:rPr lang="en-US" dirty="0" err="1"/>
              <a:t>ishlasa</a:t>
            </a:r>
            <a:r>
              <a:rPr lang="en-US" dirty="0"/>
              <a:t>, </a:t>
            </a:r>
            <a:r>
              <a:rPr lang="en-US" dirty="0" err="1"/>
              <a:t>inson</a:t>
            </a:r>
            <a:r>
              <a:rPr lang="en-US" dirty="0"/>
              <a:t> </a:t>
            </a:r>
            <a:r>
              <a:rPr lang="en-US" dirty="0" err="1"/>
              <a:t>organizmi</a:t>
            </a:r>
            <a:r>
              <a:rPr lang="en-US" dirty="0"/>
              <a:t> </a:t>
            </a:r>
            <a:r>
              <a:rPr lang="en-US" dirty="0" err="1"/>
              <a:t>nurlanadi</a:t>
            </a:r>
            <a:r>
              <a:rPr lang="en-US" dirty="0"/>
              <a:t>,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K1, K2, K3 </a:t>
            </a:r>
            <a:r>
              <a:rPr lang="en-US" dirty="0" err="1"/>
              <a:t>kalitlar</a:t>
            </a:r>
            <a:r>
              <a:rPr lang="en-US" dirty="0"/>
              <a:t> </a:t>
            </a:r>
            <a:r>
              <a:rPr lang="en-US" dirty="0" err="1"/>
              <a:t>eshik</a:t>
            </a:r>
            <a:r>
              <a:rPr lang="en-US" dirty="0"/>
              <a:t> </a:t>
            </a:r>
            <a:r>
              <a:rPr lang="en-US" dirty="0" err="1"/>
              <a:t>ochilishi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yopilishida</a:t>
            </a:r>
            <a:r>
              <a:rPr lang="en-US" dirty="0"/>
              <a:t> </a:t>
            </a:r>
            <a:r>
              <a:rPr lang="en-US" dirty="0" err="1"/>
              <a:t>harakatga</a:t>
            </a:r>
            <a:r>
              <a:rPr lang="en-US" dirty="0"/>
              <a:t> </a:t>
            </a:r>
            <a:r>
              <a:rPr lang="en-US" dirty="0" err="1"/>
              <a:t>kelib</a:t>
            </a:r>
            <a:r>
              <a:rPr lang="en-US" dirty="0"/>
              <a:t>,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ajratadi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qo‘shadi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4" name="Рисунок 3" descr="https://lepotamira.ru/wp-content/uploads/2014/10/microwave_3_lepotamirar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3558477" cy="28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uto-ally.ru/pars_docs/refs/50/49206/49206_html_589461e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77" y="508507"/>
            <a:ext cx="3851212" cy="275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raficart.ru/800/600/http/4.bp.blogspot.com/-AxYx514-rtg/UeT-0TUS5II/AAAAAAAABTQ/uhFgcLReN-8/s1600/mkv_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89" y="508506"/>
            <a:ext cx="3058667" cy="2752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21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518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599"/>
            <a:ext cx="10515600" cy="2519363"/>
          </a:xfrm>
        </p:spPr>
        <p:txBody>
          <a:bodyPr/>
          <a:lstStyle/>
          <a:p>
            <a:r>
              <a:rPr lang="en-US" dirty="0" err="1"/>
              <a:t>O’ta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chastotali</a:t>
            </a:r>
            <a:r>
              <a:rPr lang="en-US" dirty="0"/>
              <a:t> </a:t>
            </a:r>
            <a:r>
              <a:rPr lang="en-US" dirty="0" err="1"/>
              <a:t>mikroto’lqinli</a:t>
            </a:r>
            <a:r>
              <a:rPr lang="en-US" dirty="0"/>
              <a:t> </a:t>
            </a:r>
            <a:r>
              <a:rPr lang="en-US" dirty="0" err="1"/>
              <a:t>pechlarning</a:t>
            </a:r>
            <a:r>
              <a:rPr lang="en-US" dirty="0"/>
              <a:t> </a:t>
            </a:r>
            <a:r>
              <a:rPr lang="en-US" dirty="0" err="1" smtClean="0"/>
              <a:t>qismlarga</a:t>
            </a:r>
            <a:r>
              <a:rPr lang="en-US" dirty="0" smtClean="0"/>
              <a:t> </a:t>
            </a:r>
            <a:r>
              <a:rPr lang="en-US" dirty="0" err="1" smtClean="0"/>
              <a:t>ajratilgan</a:t>
            </a:r>
            <a:r>
              <a:rPr lang="en-US" dirty="0" smtClean="0"/>
              <a:t> </a:t>
            </a:r>
            <a:r>
              <a:rPr lang="en-US" dirty="0" err="1" smtClean="0"/>
              <a:t>holatdagi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/>
              <a:t>ko’rinishi</a:t>
            </a:r>
            <a:endParaRPr lang="ru-RU" dirty="0"/>
          </a:p>
        </p:txBody>
      </p:sp>
      <p:pic>
        <p:nvPicPr>
          <p:cNvPr id="4" name="Рисунок 3" descr="https://img.findpatent.ru/img_data/87/871576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3488436" cy="255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nogo-dok.ru/pages_files/good_70161/html/bg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36" y="365124"/>
            <a:ext cx="4204526" cy="255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anasale.ru/thumb/2/7H08DDmrccRr51d24zZozQ/r/d/NN-CF770M_%D0%BC%D0%B8%D0%BA%D1%80%D0%BE%D0%B2%D0%BE%D0%BB%D0%BD%D0%BE%D0%B2%D0%BA%D0%B0_%D1%81%D1%85%D0%B5%D0%BC%D0%B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162" y="365125"/>
            <a:ext cx="2822638" cy="2551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69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61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96511"/>
            <a:ext cx="10515600" cy="2080451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O’ta</a:t>
            </a:r>
            <a:r>
              <a:rPr lang="en-US" dirty="0" smtClean="0"/>
              <a:t> </a:t>
            </a:r>
            <a:r>
              <a:rPr lang="en-US" dirty="0" err="1" smtClean="0"/>
              <a:t>yuqori</a:t>
            </a:r>
            <a:r>
              <a:rPr lang="en-US" dirty="0" smtClean="0"/>
              <a:t> </a:t>
            </a:r>
            <a:r>
              <a:rPr lang="en-US" dirty="0" err="1" smtClean="0"/>
              <a:t>chastotali</a:t>
            </a:r>
            <a:r>
              <a:rPr lang="en-US" dirty="0" smtClean="0"/>
              <a:t> </a:t>
            </a:r>
            <a:r>
              <a:rPr lang="en-US" dirty="0" err="1" smtClean="0"/>
              <a:t>mikroto’lqinli</a:t>
            </a:r>
            <a:r>
              <a:rPr lang="en-US" dirty="0" smtClean="0"/>
              <a:t> </a:t>
            </a:r>
            <a:r>
              <a:rPr lang="en-US" dirty="0" err="1" smtClean="0"/>
              <a:t>pechning</a:t>
            </a:r>
            <a:r>
              <a:rPr lang="en-US" dirty="0" smtClean="0"/>
              <a:t> </a:t>
            </a:r>
            <a:r>
              <a:rPr lang="en-US" dirty="0" err="1" smtClean="0"/>
              <a:t>ishlash</a:t>
            </a:r>
            <a:r>
              <a:rPr lang="en-US" dirty="0" smtClean="0"/>
              <a:t> </a:t>
            </a:r>
            <a:r>
              <a:rPr lang="en-US" dirty="0" err="1" smtClean="0"/>
              <a:t>rejimi</a:t>
            </a:r>
            <a:endParaRPr lang="en-US" dirty="0" smtClean="0"/>
          </a:p>
          <a:p>
            <a:r>
              <a:rPr lang="en-US" dirty="0" err="1"/>
              <a:t>O‘YCHPning</a:t>
            </a:r>
            <a:r>
              <a:rPr lang="en-US" dirty="0"/>
              <a:t>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likopchasiga</a:t>
            </a:r>
            <a:r>
              <a:rPr lang="en-US" dirty="0"/>
              <a:t> </a:t>
            </a:r>
            <a:r>
              <a:rPr lang="en-US" dirty="0" err="1"/>
              <a:t>oziq-ovqat</a:t>
            </a:r>
            <a:r>
              <a:rPr lang="en-US" dirty="0"/>
              <a:t> </a:t>
            </a:r>
            <a:r>
              <a:rPr lang="en-US" dirty="0" err="1"/>
              <a:t>mahsuloti</a:t>
            </a:r>
            <a:r>
              <a:rPr lang="en-US" dirty="0"/>
              <a:t> </a:t>
            </a:r>
            <a:r>
              <a:rPr lang="en-US" dirty="0" err="1"/>
              <a:t>joylab</a:t>
            </a:r>
            <a:r>
              <a:rPr lang="en-US" dirty="0"/>
              <a:t> </a:t>
            </a:r>
            <a:r>
              <a:rPr lang="en-US" dirty="0" err="1"/>
              <a:t>eshigini</a:t>
            </a:r>
            <a:r>
              <a:rPr lang="en-US" dirty="0"/>
              <a:t> </a:t>
            </a:r>
            <a:r>
              <a:rPr lang="en-US" dirty="0" err="1"/>
              <a:t>yopib</a:t>
            </a:r>
            <a:r>
              <a:rPr lang="en-US" dirty="0"/>
              <a:t>, </a:t>
            </a:r>
            <a:r>
              <a:rPr lang="en-US" dirty="0" err="1"/>
              <a:t>kerakli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quvvat</a:t>
            </a:r>
            <a:r>
              <a:rPr lang="en-US" dirty="0"/>
              <a:t> </a:t>
            </a:r>
            <a:r>
              <a:rPr lang="en-US" dirty="0" err="1"/>
              <a:t>tanlab</a:t>
            </a:r>
            <a:r>
              <a:rPr lang="en-US" dirty="0"/>
              <a:t> </a:t>
            </a:r>
            <a:r>
              <a:rPr lang="en-US" dirty="0" err="1"/>
              <a:t>olingandan</a:t>
            </a:r>
            <a:r>
              <a:rPr lang="en-US" dirty="0"/>
              <a:t> </a:t>
            </a:r>
            <a:r>
              <a:rPr lang="en-US" dirty="0" err="1"/>
              <a:t>so‘ng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tanlanadi</a:t>
            </a:r>
            <a:r>
              <a:rPr lang="en-US" dirty="0"/>
              <a:t>,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relesi</a:t>
            </a:r>
            <a:r>
              <a:rPr lang="en-US" dirty="0"/>
              <a:t> </a:t>
            </a:r>
            <a:r>
              <a:rPr lang="en-US" dirty="0" err="1"/>
              <a:t>quvvat</a:t>
            </a:r>
            <a:r>
              <a:rPr lang="en-US" dirty="0"/>
              <a:t>, </a:t>
            </a:r>
            <a:r>
              <a:rPr lang="en-US" dirty="0" err="1"/>
              <a:t>aylanish</a:t>
            </a:r>
            <a:r>
              <a:rPr lang="en-US" dirty="0"/>
              <a:t> </a:t>
            </a:r>
            <a:r>
              <a:rPr lang="en-US" dirty="0" err="1"/>
              <a:t>stoli</a:t>
            </a:r>
            <a:r>
              <a:rPr lang="en-US" dirty="0"/>
              <a:t>, </a:t>
            </a:r>
            <a:r>
              <a:rPr lang="en-US" dirty="0" err="1"/>
              <a:t>lampochka</a:t>
            </a:r>
            <a:r>
              <a:rPr lang="en-US" dirty="0"/>
              <a:t>, </a:t>
            </a:r>
            <a:r>
              <a:rPr lang="en-US" dirty="0" err="1"/>
              <a:t>ventilatorni</a:t>
            </a:r>
            <a:r>
              <a:rPr lang="en-US" dirty="0"/>
              <a:t> </a:t>
            </a:r>
            <a:r>
              <a:rPr lang="en-US" dirty="0" err="1"/>
              <a:t>qo‘shib</a:t>
            </a:r>
            <a:r>
              <a:rPr lang="en-US" dirty="0"/>
              <a:t> </a:t>
            </a:r>
            <a:r>
              <a:rPr lang="en-US" dirty="0" err="1"/>
              <a:t>vaqtni</a:t>
            </a:r>
            <a:r>
              <a:rPr lang="en-US" dirty="0"/>
              <a:t> </a:t>
            </a:r>
            <a:r>
              <a:rPr lang="en-US" dirty="0" err="1"/>
              <a:t>hisoblaydi</a:t>
            </a:r>
            <a:r>
              <a:rPr lang="en-US" dirty="0"/>
              <a:t>, </a:t>
            </a:r>
            <a:r>
              <a:rPr lang="en-US" dirty="0" err="1"/>
              <a:t>o‘rnatilgan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tugagandan</a:t>
            </a:r>
            <a:r>
              <a:rPr lang="en-US" dirty="0"/>
              <a:t> </a:t>
            </a:r>
            <a:r>
              <a:rPr lang="en-US" dirty="0" err="1"/>
              <a:t>so‘ng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relesi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uzadi</a:t>
            </a:r>
            <a:r>
              <a:rPr lang="en-US" dirty="0"/>
              <a:t>. </a:t>
            </a:r>
            <a:r>
              <a:rPr lang="en-US" dirty="0" err="1"/>
              <a:t>Diqqat</a:t>
            </a:r>
            <a:r>
              <a:rPr lang="en-US" dirty="0"/>
              <a:t>: </a:t>
            </a:r>
            <a:r>
              <a:rPr lang="en-US" dirty="0" err="1"/>
              <a:t>kameraga</a:t>
            </a:r>
            <a:r>
              <a:rPr lang="en-US" dirty="0"/>
              <a:t> </a:t>
            </a:r>
            <a:r>
              <a:rPr lang="en-US" dirty="0" err="1"/>
              <a:t>oziq-ovqat</a:t>
            </a:r>
            <a:r>
              <a:rPr lang="en-US" dirty="0"/>
              <a:t> </a:t>
            </a:r>
            <a:r>
              <a:rPr lang="en-US" dirty="0" err="1"/>
              <a:t>mahsulotlarini</a:t>
            </a:r>
            <a:r>
              <a:rPr lang="en-US" dirty="0"/>
              <a:t> </a:t>
            </a:r>
            <a:r>
              <a:rPr lang="en-US" dirty="0" err="1"/>
              <a:t>solmasdan</a:t>
            </a:r>
            <a:r>
              <a:rPr lang="en-US" dirty="0"/>
              <a:t> </a:t>
            </a:r>
            <a:r>
              <a:rPr lang="en-US" dirty="0" err="1"/>
              <a:t>O‘YCHPni</a:t>
            </a:r>
            <a:r>
              <a:rPr lang="en-US" dirty="0"/>
              <a:t> </a:t>
            </a:r>
            <a:r>
              <a:rPr lang="en-US" dirty="0" err="1"/>
              <a:t>tarmoqqa</a:t>
            </a:r>
            <a:r>
              <a:rPr lang="en-US" dirty="0"/>
              <a:t> </a:t>
            </a:r>
            <a:r>
              <a:rPr lang="en-US" dirty="0" err="1"/>
              <a:t>ulab</a:t>
            </a:r>
            <a:r>
              <a:rPr lang="en-US" dirty="0"/>
              <a:t> </a:t>
            </a:r>
            <a:r>
              <a:rPr lang="en-US" dirty="0" err="1"/>
              <a:t>bo‘lmaydi</a:t>
            </a:r>
            <a:r>
              <a:rPr lang="en-US" dirty="0"/>
              <a:t>. KP – </a:t>
            </a:r>
            <a:r>
              <a:rPr lang="en-US" dirty="0" err="1"/>
              <a:t>kontaktli</a:t>
            </a:r>
            <a:r>
              <a:rPr lang="en-US" dirty="0"/>
              <a:t> </a:t>
            </a:r>
            <a:r>
              <a:rPr lang="en-US" dirty="0" err="1"/>
              <a:t>rele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K-Power </a:t>
            </a:r>
            <a:r>
              <a:rPr lang="en-US" dirty="0" err="1"/>
              <a:t>orqali</a:t>
            </a:r>
            <a:r>
              <a:rPr lang="en-US" dirty="0"/>
              <a:t> T1 </a:t>
            </a:r>
            <a:r>
              <a:rPr lang="en-US" dirty="0" err="1"/>
              <a:t>tronsformatorining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chulg‘amiga</a:t>
            </a:r>
            <a:r>
              <a:rPr lang="en-US" dirty="0"/>
              <a:t> ~220V, 50 Hz </a:t>
            </a:r>
            <a:r>
              <a:rPr lang="en-US" dirty="0" err="1"/>
              <a:t>uzatiladi</a:t>
            </a:r>
            <a:r>
              <a:rPr lang="en-US" dirty="0"/>
              <a:t>, T1- </a:t>
            </a:r>
            <a:r>
              <a:rPr lang="en-US" dirty="0" err="1"/>
              <a:t>transformator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tokni</a:t>
            </a:r>
            <a:r>
              <a:rPr lang="en-US" dirty="0"/>
              <a:t> </a:t>
            </a:r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chastotali</a:t>
            </a:r>
            <a:r>
              <a:rPr lang="en-US" dirty="0"/>
              <a:t>,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kuchlanishli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tokka</a:t>
            </a:r>
            <a:r>
              <a:rPr lang="en-US" dirty="0"/>
              <a:t> </a:t>
            </a:r>
            <a:r>
              <a:rPr lang="en-US" dirty="0" err="1"/>
              <a:t>aylantirib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Transformatorning</a:t>
            </a:r>
            <a:r>
              <a:rPr lang="en-US" dirty="0"/>
              <a:t> </a:t>
            </a:r>
            <a:r>
              <a:rPr lang="en-US" dirty="0" err="1"/>
              <a:t>oziqlanish</a:t>
            </a:r>
            <a:r>
              <a:rPr lang="en-US" dirty="0"/>
              <a:t> </a:t>
            </a:r>
            <a:r>
              <a:rPr lang="en-US" dirty="0" err="1"/>
              <a:t>kuchlanishiga</a:t>
            </a:r>
            <a:r>
              <a:rPr lang="en-US" dirty="0"/>
              <a:t> </a:t>
            </a:r>
            <a:r>
              <a:rPr lang="en-US" dirty="0" err="1"/>
              <a:t>ulangan</a:t>
            </a:r>
            <a:r>
              <a:rPr lang="en-US" dirty="0"/>
              <a:t> </a:t>
            </a:r>
            <a:r>
              <a:rPr lang="en-US" dirty="0" err="1"/>
              <a:t>uchlari</a:t>
            </a:r>
            <a:r>
              <a:rPr lang="en-US" dirty="0"/>
              <a:t> I </a:t>
            </a:r>
            <a:r>
              <a:rPr lang="en-US" dirty="0" err="1"/>
              <a:t>chulg‘am</a:t>
            </a:r>
            <a:r>
              <a:rPr lang="en-US" dirty="0"/>
              <a:t>, </a:t>
            </a:r>
            <a:r>
              <a:rPr lang="en-US" dirty="0" err="1"/>
              <a:t>iste’molchiga</a:t>
            </a:r>
            <a:r>
              <a:rPr lang="en-US" dirty="0"/>
              <a:t> </a:t>
            </a:r>
            <a:r>
              <a:rPr lang="en-US" dirty="0" err="1"/>
              <a:t>ulangan</a:t>
            </a:r>
            <a:r>
              <a:rPr lang="en-US" dirty="0"/>
              <a:t> </a:t>
            </a:r>
            <a:r>
              <a:rPr lang="en-US" dirty="0" err="1"/>
              <a:t>uchlari</a:t>
            </a:r>
            <a:r>
              <a:rPr lang="en-US" dirty="0"/>
              <a:t> II </a:t>
            </a:r>
            <a:r>
              <a:rPr lang="en-US" dirty="0" err="1"/>
              <a:t>chulg‘am</a:t>
            </a:r>
            <a:r>
              <a:rPr lang="en-US" dirty="0"/>
              <a:t> deb </a:t>
            </a:r>
            <a:r>
              <a:rPr lang="en-US" dirty="0" err="1"/>
              <a:t>ataladi</a:t>
            </a:r>
            <a:r>
              <a:rPr lang="en-US" dirty="0"/>
              <a:t>. ~220V </a:t>
            </a:r>
            <a:r>
              <a:rPr lang="en-US" dirty="0" err="1"/>
              <a:t>transformatorning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chulg‘amidan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oqib</a:t>
            </a:r>
            <a:r>
              <a:rPr lang="en-US" dirty="0"/>
              <a:t> </a:t>
            </a:r>
            <a:r>
              <a:rPr lang="en-US" dirty="0" err="1"/>
              <a:t>o‘tib</a:t>
            </a:r>
            <a:r>
              <a:rPr lang="en-US" dirty="0"/>
              <a:t>, </a:t>
            </a:r>
            <a:r>
              <a:rPr lang="en-US" dirty="0" err="1"/>
              <a:t>transformatorning</a:t>
            </a:r>
            <a:r>
              <a:rPr lang="en-US" dirty="0"/>
              <a:t> </a:t>
            </a:r>
            <a:r>
              <a:rPr lang="en-US" dirty="0" err="1"/>
              <a:t>o‘zagida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oqimini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Bu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chulg‘am</a:t>
            </a:r>
            <a:r>
              <a:rPr lang="en-US" dirty="0"/>
              <a:t> </a:t>
            </a:r>
            <a:r>
              <a:rPr lang="en-US" dirty="0" err="1"/>
              <a:t>o‘lchamlarini</a:t>
            </a:r>
            <a:r>
              <a:rPr lang="en-US" dirty="0"/>
              <a:t> </a:t>
            </a:r>
            <a:r>
              <a:rPr lang="en-US" dirty="0" err="1"/>
              <a:t>kesib</a:t>
            </a:r>
            <a:r>
              <a:rPr lang="en-US" dirty="0"/>
              <a:t> </a:t>
            </a:r>
            <a:r>
              <a:rPr lang="en-US" dirty="0" err="1"/>
              <a:t>o‘tib</a:t>
            </a:r>
            <a:r>
              <a:rPr lang="en-US" dirty="0"/>
              <a:t>, </a:t>
            </a:r>
            <a:r>
              <a:rPr lang="en-US" dirty="0" err="1"/>
              <a:t>unda</a:t>
            </a:r>
            <a:r>
              <a:rPr lang="en-US" dirty="0"/>
              <a:t> EYK </a:t>
            </a:r>
            <a:r>
              <a:rPr lang="en-US" dirty="0" err="1"/>
              <a:t>induksiyalaydi</a:t>
            </a:r>
            <a:r>
              <a:rPr lang="en-US" dirty="0"/>
              <a:t>.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chulg‘amga</a:t>
            </a:r>
            <a:r>
              <a:rPr lang="en-US" dirty="0"/>
              <a:t> </a:t>
            </a:r>
            <a:r>
              <a:rPr lang="en-US" dirty="0" err="1"/>
              <a:t>iste’molchi</a:t>
            </a:r>
            <a:r>
              <a:rPr lang="en-US" dirty="0"/>
              <a:t> </a:t>
            </a:r>
            <a:r>
              <a:rPr lang="en-US" dirty="0" err="1"/>
              <a:t>yuklamasi</a:t>
            </a:r>
            <a:r>
              <a:rPr lang="en-US" dirty="0"/>
              <a:t> </a:t>
            </a:r>
            <a:r>
              <a:rPr lang="en-US" dirty="0" err="1"/>
              <a:t>ulansa</a:t>
            </a:r>
            <a:r>
              <a:rPr lang="en-US" dirty="0"/>
              <a:t>, </a:t>
            </a:r>
            <a:r>
              <a:rPr lang="en-US" dirty="0" err="1"/>
              <a:t>induksiyalangan</a:t>
            </a:r>
            <a:r>
              <a:rPr lang="en-US" dirty="0"/>
              <a:t> EYK </a:t>
            </a:r>
            <a:r>
              <a:rPr lang="en-US" dirty="0" err="1"/>
              <a:t>ta’sirida</a:t>
            </a:r>
            <a:r>
              <a:rPr lang="en-US" dirty="0"/>
              <a:t> </a:t>
            </a:r>
            <a:r>
              <a:rPr lang="en-US" dirty="0" err="1"/>
              <a:t>yuklamada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3,6 V </a:t>
            </a:r>
            <a:r>
              <a:rPr lang="en-US" dirty="0" err="1"/>
              <a:t>cho‘g‘lanish</a:t>
            </a:r>
            <a:r>
              <a:rPr lang="en-US" dirty="0"/>
              <a:t> </a:t>
            </a:r>
            <a:r>
              <a:rPr lang="en-US" dirty="0" err="1"/>
              <a:t>tolasi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katod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, 2000V </a:t>
            </a:r>
            <a:r>
              <a:rPr lang="en-US" dirty="0" err="1"/>
              <a:t>magnetronni</a:t>
            </a:r>
            <a:r>
              <a:rPr lang="en-US" dirty="0"/>
              <a:t> </a:t>
            </a:r>
            <a:r>
              <a:rPr lang="en-US" dirty="0" err="1"/>
              <a:t>oziqlantirish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. C-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voltli</a:t>
            </a:r>
            <a:r>
              <a:rPr lang="en-US" dirty="0"/>
              <a:t> </a:t>
            </a:r>
            <a:r>
              <a:rPr lang="en-US" dirty="0" err="1"/>
              <a:t>kondensator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to‘g‘irlagichli</a:t>
            </a:r>
            <a:r>
              <a:rPr lang="en-US" dirty="0"/>
              <a:t> </a:t>
            </a:r>
            <a:r>
              <a:rPr lang="en-US" dirty="0" err="1"/>
              <a:t>diod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to‘g‘irlanib</a:t>
            </a:r>
            <a:r>
              <a:rPr lang="en-US" dirty="0"/>
              <a:t>, </a:t>
            </a:r>
            <a:r>
              <a:rPr lang="en-US" dirty="0" err="1"/>
              <a:t>kuchlanish</a:t>
            </a:r>
            <a:r>
              <a:rPr lang="en-US" dirty="0"/>
              <a:t> 4000 </a:t>
            </a:r>
            <a:r>
              <a:rPr lang="en-US" dirty="0" err="1"/>
              <a:t>voltga</a:t>
            </a:r>
            <a:r>
              <a:rPr lang="en-US" dirty="0"/>
              <a:t> </a:t>
            </a:r>
            <a:r>
              <a:rPr lang="en-US" dirty="0" err="1"/>
              <a:t>yetadi</a:t>
            </a:r>
            <a:r>
              <a:rPr lang="en-US" dirty="0"/>
              <a:t>. Bu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magnetronni</a:t>
            </a:r>
            <a:r>
              <a:rPr lang="en-US" dirty="0"/>
              <a:t> </a:t>
            </a:r>
            <a:r>
              <a:rPr lang="en-US" dirty="0" err="1"/>
              <a:t>oziqlantiradi</a:t>
            </a:r>
            <a:r>
              <a:rPr lang="en-US" dirty="0"/>
              <a:t>. FHV </a:t>
            </a:r>
            <a:r>
              <a:rPr lang="en-US" dirty="0" err="1"/>
              <a:t>saqlagich</a:t>
            </a:r>
            <a:r>
              <a:rPr lang="en-US" dirty="0"/>
              <a:t> magnetron, </a:t>
            </a:r>
            <a:r>
              <a:rPr lang="en-US" dirty="0" err="1"/>
              <a:t>diod</a:t>
            </a:r>
            <a:r>
              <a:rPr lang="en-US" dirty="0"/>
              <a:t>, </a:t>
            </a:r>
            <a:r>
              <a:rPr lang="en-US" dirty="0" err="1"/>
              <a:t>kondensator</a:t>
            </a:r>
            <a:r>
              <a:rPr lang="en-US" dirty="0"/>
              <a:t> </a:t>
            </a:r>
            <a:r>
              <a:rPr lang="en-US" dirty="0" err="1"/>
              <a:t>ishdan</a:t>
            </a:r>
            <a:r>
              <a:rPr lang="en-US" dirty="0"/>
              <a:t> </a:t>
            </a:r>
            <a:r>
              <a:rPr lang="en-US" dirty="0" err="1"/>
              <a:t>chiqqanda</a:t>
            </a:r>
            <a:r>
              <a:rPr lang="en-US" dirty="0"/>
              <a:t> </a:t>
            </a:r>
            <a:r>
              <a:rPr lang="en-US" dirty="0" err="1"/>
              <a:t>transformatorni</a:t>
            </a:r>
            <a:r>
              <a:rPr lang="en-US" dirty="0"/>
              <a:t> </a:t>
            </a:r>
            <a:r>
              <a:rPr lang="en-US" dirty="0" err="1"/>
              <a:t>kuyishdan</a:t>
            </a:r>
            <a:r>
              <a:rPr lang="en-US" dirty="0"/>
              <a:t> </a:t>
            </a:r>
            <a:r>
              <a:rPr lang="en-US" dirty="0" err="1"/>
              <a:t>saqlash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o‘rnatilgan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 descr="http://img.alicdn.com/imgextra/i1/238269642/T2woedXt8XXXXXXXXX_!!2382696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56" y="365125"/>
            <a:ext cx="4684776" cy="2826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19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61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03903"/>
            <a:ext cx="10515600" cy="237305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O’ta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chastotali</a:t>
            </a:r>
            <a:r>
              <a:rPr lang="en-US" dirty="0"/>
              <a:t> </a:t>
            </a:r>
            <a:r>
              <a:rPr lang="en-US" dirty="0" err="1"/>
              <a:t>mikroto’lqinli</a:t>
            </a:r>
            <a:r>
              <a:rPr lang="en-US" dirty="0"/>
              <a:t> </a:t>
            </a:r>
            <a:r>
              <a:rPr lang="en-US" dirty="0" err="1"/>
              <a:t>pechlarning</a:t>
            </a:r>
            <a:r>
              <a:rPr lang="en-US" dirty="0"/>
              <a:t> </a:t>
            </a:r>
            <a:r>
              <a:rPr lang="en-US" dirty="0" err="1" smtClean="0"/>
              <a:t>ichki</a:t>
            </a:r>
            <a:r>
              <a:rPr lang="en-US" dirty="0" smtClean="0"/>
              <a:t> </a:t>
            </a:r>
            <a:r>
              <a:rPr lang="en-US" dirty="0" err="1" smtClean="0"/>
              <a:t>qismlarning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 smtClean="0"/>
              <a:t>ko’rinishi</a:t>
            </a:r>
            <a:endParaRPr lang="en-US" dirty="0" smtClean="0"/>
          </a:p>
          <a:p>
            <a:r>
              <a:rPr lang="en-US" dirty="0" err="1"/>
              <a:t>Xo‘jalikda</a:t>
            </a:r>
            <a:r>
              <a:rPr lang="en-US" dirty="0"/>
              <a:t> </a:t>
            </a:r>
            <a:r>
              <a:rPr lang="en-US" dirty="0" err="1"/>
              <a:t>dielektrik</a:t>
            </a:r>
            <a:r>
              <a:rPr lang="en-US" dirty="0"/>
              <a:t> </a:t>
            </a:r>
            <a:r>
              <a:rPr lang="en-US" dirty="0" err="1"/>
              <a:t>qizdirishni</a:t>
            </a:r>
            <a:r>
              <a:rPr lang="en-US" dirty="0"/>
              <a:t> </a:t>
            </a:r>
            <a:r>
              <a:rPr lang="en-US" dirty="0" err="1"/>
              <a:t>ovqat</a:t>
            </a:r>
            <a:r>
              <a:rPr lang="en-US" dirty="0"/>
              <a:t> </a:t>
            </a:r>
            <a:r>
              <a:rPr lang="en-US" dirty="0" err="1"/>
              <a:t>tayyorlashda</a:t>
            </a:r>
            <a:r>
              <a:rPr lang="en-US" dirty="0"/>
              <a:t>, </a:t>
            </a:r>
            <a:r>
              <a:rPr lang="en-US" dirty="0" err="1"/>
              <a:t>muzlagan</a:t>
            </a:r>
            <a:r>
              <a:rPr lang="en-US" dirty="0"/>
              <a:t> </a:t>
            </a:r>
            <a:r>
              <a:rPr lang="en-US" dirty="0" err="1"/>
              <a:t>mahsulotlarni</a:t>
            </a:r>
            <a:r>
              <a:rPr lang="en-US" dirty="0"/>
              <a:t> </a:t>
            </a:r>
            <a:r>
              <a:rPr lang="en-US" dirty="0" err="1"/>
              <a:t>eritishda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O‘zgaruvchan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</a:t>
            </a:r>
            <a:r>
              <a:rPr lang="en-US" dirty="0"/>
              <a:t> </a:t>
            </a:r>
            <a:r>
              <a:rPr lang="en-US" dirty="0" err="1"/>
              <a:t>ta’sirida</a:t>
            </a:r>
            <a:r>
              <a:rPr lang="en-US" dirty="0"/>
              <a:t> </a:t>
            </a:r>
            <a:r>
              <a:rPr lang="en-US" dirty="0" err="1"/>
              <a:t>jismlarda</a:t>
            </a:r>
            <a:r>
              <a:rPr lang="en-US" dirty="0"/>
              <a:t> </a:t>
            </a:r>
            <a:r>
              <a:rPr lang="en-US" dirty="0" err="1"/>
              <a:t>polarizatsiya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komponentda</a:t>
            </a:r>
            <a:r>
              <a:rPr lang="en-US" dirty="0"/>
              <a:t> </a:t>
            </a:r>
            <a:r>
              <a:rPr lang="en-US" dirty="0" err="1"/>
              <a:t>elektromagnit</a:t>
            </a:r>
            <a:r>
              <a:rPr lang="en-US" dirty="0"/>
              <a:t> </a:t>
            </a:r>
            <a:r>
              <a:rPr lang="en-US" dirty="0" err="1"/>
              <a:t>to‘lqin</a:t>
            </a:r>
            <a:r>
              <a:rPr lang="en-US" dirty="0"/>
              <a:t> </a:t>
            </a:r>
            <a:r>
              <a:rPr lang="en-US" dirty="0" err="1"/>
              <a:t>molekula</a:t>
            </a:r>
            <a:r>
              <a:rPr lang="en-US" dirty="0"/>
              <a:t> </a:t>
            </a:r>
            <a:r>
              <a:rPr lang="en-US" dirty="0" err="1"/>
              <a:t>harakatini</a:t>
            </a:r>
            <a:r>
              <a:rPr lang="en-US" dirty="0"/>
              <a:t> </a:t>
            </a:r>
            <a:r>
              <a:rPr lang="en-US" dirty="0" err="1"/>
              <a:t>tezlashtirib</a:t>
            </a:r>
            <a:r>
              <a:rPr lang="en-US" dirty="0"/>
              <a:t>, </a:t>
            </a:r>
            <a:r>
              <a:rPr lang="en-US" dirty="0" err="1"/>
              <a:t>dipol</a:t>
            </a:r>
            <a:r>
              <a:rPr lang="en-US" dirty="0"/>
              <a:t> </a:t>
            </a:r>
            <a:r>
              <a:rPr lang="en-US" dirty="0" err="1"/>
              <a:t>paytida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molekulalar</a:t>
            </a:r>
            <a:r>
              <a:rPr lang="en-US" dirty="0"/>
              <a:t> </a:t>
            </a:r>
            <a:r>
              <a:rPr lang="en-US" dirty="0" err="1"/>
              <a:t>ishqalanish</a:t>
            </a:r>
            <a:r>
              <a:rPr lang="en-US" dirty="0"/>
              <a:t> </a:t>
            </a:r>
            <a:r>
              <a:rPr lang="en-US" dirty="0" err="1"/>
              <a:t>paytida</a:t>
            </a:r>
            <a:r>
              <a:rPr lang="en-US" dirty="0"/>
              <a:t> </a:t>
            </a:r>
            <a:r>
              <a:rPr lang="en-US" dirty="0" err="1"/>
              <a:t>elektromagnit</a:t>
            </a:r>
            <a:r>
              <a:rPr lang="en-US" dirty="0"/>
              <a:t> </a:t>
            </a:r>
            <a:r>
              <a:rPr lang="en-US" dirty="0" err="1"/>
              <a:t>nurlanishda</a:t>
            </a:r>
            <a:r>
              <a:rPr lang="en-US" dirty="0"/>
              <a:t> </a:t>
            </a:r>
            <a:r>
              <a:rPr lang="en-US" dirty="0" err="1"/>
              <a:t>molekulalarni</a:t>
            </a:r>
            <a:r>
              <a:rPr lang="en-US" dirty="0"/>
              <a:t> </a:t>
            </a:r>
            <a:r>
              <a:rPr lang="en-US" dirty="0" err="1"/>
              <a:t>yutib</a:t>
            </a:r>
            <a:r>
              <a:rPr lang="en-US" dirty="0"/>
              <a:t> </a:t>
            </a:r>
            <a:r>
              <a:rPr lang="en-US" dirty="0" err="1"/>
              <a:t>mahsulotning</a:t>
            </a:r>
            <a:r>
              <a:rPr lang="en-US" dirty="0"/>
              <a:t> </a:t>
            </a:r>
            <a:r>
              <a:rPr lang="en-US" dirty="0" err="1"/>
              <a:t>haroratini</a:t>
            </a:r>
            <a:r>
              <a:rPr lang="en-US" dirty="0"/>
              <a:t> </a:t>
            </a:r>
            <a:r>
              <a:rPr lang="en-US" dirty="0" err="1"/>
              <a:t>oshirishga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Bu </a:t>
            </a:r>
            <a:r>
              <a:rPr lang="en-US" dirty="0" err="1"/>
              <a:t>jarayonni</a:t>
            </a:r>
            <a:r>
              <a:rPr lang="en-US" dirty="0"/>
              <a:t> </a:t>
            </a:r>
            <a:r>
              <a:rPr lang="en-US" dirty="0" err="1"/>
              <a:t>dipol</a:t>
            </a:r>
            <a:r>
              <a:rPr lang="en-US" dirty="0"/>
              <a:t> </a:t>
            </a:r>
            <a:r>
              <a:rPr lang="en-US" dirty="0" err="1"/>
              <a:t>polarizatsiya</a:t>
            </a:r>
            <a:r>
              <a:rPr lang="en-US" dirty="0"/>
              <a:t> </a:t>
            </a:r>
            <a:r>
              <a:rPr lang="en-US" dirty="0" err="1"/>
              <a:t>deyiladi</a:t>
            </a:r>
            <a:r>
              <a:rPr lang="en-US" dirty="0"/>
              <a:t>. </a:t>
            </a:r>
            <a:r>
              <a:rPr lang="en-US" dirty="0" err="1"/>
              <a:t>Maishiy</a:t>
            </a:r>
            <a:r>
              <a:rPr lang="en-US" dirty="0"/>
              <a:t> </a:t>
            </a:r>
            <a:r>
              <a:rPr lang="en-US" dirty="0" err="1"/>
              <a:t>uy-ro‘zg‘or</a:t>
            </a:r>
            <a:r>
              <a:rPr lang="en-US" dirty="0"/>
              <a:t> O‘YCH </a:t>
            </a:r>
            <a:r>
              <a:rPr lang="en-US" dirty="0" err="1"/>
              <a:t>pechlar</a:t>
            </a:r>
            <a:r>
              <a:rPr lang="en-US" dirty="0"/>
              <a:t> 2450 </a:t>
            </a:r>
            <a:r>
              <a:rPr lang="en-US" dirty="0" err="1"/>
              <a:t>mHz</a:t>
            </a:r>
            <a:r>
              <a:rPr lang="en-US" dirty="0"/>
              <a:t> </a:t>
            </a:r>
            <a:r>
              <a:rPr lang="en-US" dirty="0" err="1"/>
              <a:t>chastotada</a:t>
            </a:r>
            <a:r>
              <a:rPr lang="en-US" dirty="0"/>
              <a:t> </a:t>
            </a:r>
            <a:r>
              <a:rPr lang="en-US" dirty="0" err="1"/>
              <a:t>ishlaydi</a:t>
            </a:r>
            <a:r>
              <a:rPr lang="en-US" dirty="0"/>
              <a:t>.  </a:t>
            </a:r>
            <a:r>
              <a:rPr lang="en-US" dirty="0" err="1"/>
              <a:t>Chastota</a:t>
            </a:r>
            <a:r>
              <a:rPr lang="en-US" dirty="0"/>
              <a:t> </a:t>
            </a:r>
            <a:r>
              <a:rPr lang="en-US" dirty="0" err="1"/>
              <a:t>suvni</a:t>
            </a:r>
            <a:r>
              <a:rPr lang="en-US" dirty="0"/>
              <a:t> </a:t>
            </a:r>
            <a:r>
              <a:rPr lang="en-US" dirty="0" err="1"/>
              <a:t>yutish</a:t>
            </a:r>
            <a:r>
              <a:rPr lang="en-US" dirty="0"/>
              <a:t> </a:t>
            </a:r>
            <a:r>
              <a:rPr lang="en-US" dirty="0" err="1"/>
              <a:t>spektrida</a:t>
            </a:r>
            <a:r>
              <a:rPr lang="en-US" dirty="0"/>
              <a:t> </a:t>
            </a:r>
            <a:r>
              <a:rPr lang="en-US" dirty="0" err="1"/>
              <a:t>yotadi</a:t>
            </a:r>
            <a:r>
              <a:rPr lang="en-US" dirty="0"/>
              <a:t>. U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miqdorda</a:t>
            </a:r>
            <a:r>
              <a:rPr lang="en-US" dirty="0"/>
              <a:t> </a:t>
            </a:r>
            <a:r>
              <a:rPr lang="en-US" dirty="0" err="1"/>
              <a:t>haroratni</a:t>
            </a:r>
            <a:r>
              <a:rPr lang="en-US" dirty="0"/>
              <a:t> </a:t>
            </a:r>
            <a:r>
              <a:rPr lang="en-US" dirty="0" err="1"/>
              <a:t>o‘zgartiradi</a:t>
            </a:r>
            <a:r>
              <a:rPr lang="en-US" dirty="0"/>
              <a:t>, </a:t>
            </a:r>
            <a:r>
              <a:rPr lang="en-US" dirty="0" err="1"/>
              <a:t>amaliyotda</a:t>
            </a:r>
            <a:r>
              <a:rPr lang="en-US" dirty="0"/>
              <a:t> </a:t>
            </a:r>
            <a:r>
              <a:rPr lang="en-US" dirty="0" err="1"/>
              <a:t>diapazon</a:t>
            </a:r>
            <a:r>
              <a:rPr lang="en-US" dirty="0"/>
              <a:t> </a:t>
            </a:r>
            <a:r>
              <a:rPr lang="en-US" dirty="0" err="1"/>
              <a:t>yutilishi</a:t>
            </a:r>
            <a:r>
              <a:rPr lang="en-US" dirty="0"/>
              <a:t> </a:t>
            </a:r>
            <a:r>
              <a:rPr lang="en-US" dirty="0" err="1"/>
              <a:t>chastota</a:t>
            </a:r>
            <a:r>
              <a:rPr lang="en-US" dirty="0"/>
              <a:t> </a:t>
            </a:r>
            <a:r>
              <a:rPr lang="en-US" dirty="0" err="1"/>
              <a:t>ortishiga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 </a:t>
            </a:r>
            <a:r>
              <a:rPr lang="en-US" dirty="0" err="1"/>
              <a:t>Radioto‘lqinning</a:t>
            </a:r>
            <a:r>
              <a:rPr lang="en-US" dirty="0"/>
              <a:t> </a:t>
            </a:r>
            <a:r>
              <a:rPr lang="en-US" dirty="0" err="1"/>
              <a:t>masalliqqa</a:t>
            </a:r>
            <a:r>
              <a:rPr lang="en-US" dirty="0"/>
              <a:t> </a:t>
            </a:r>
            <a:r>
              <a:rPr lang="en-US" dirty="0" err="1"/>
              <a:t>kirib</a:t>
            </a:r>
            <a:r>
              <a:rPr lang="en-US" dirty="0"/>
              <a:t> </a:t>
            </a:r>
            <a:r>
              <a:rPr lang="en-US" dirty="0" err="1"/>
              <a:t>borish</a:t>
            </a:r>
            <a:r>
              <a:rPr lang="en-US" dirty="0"/>
              <a:t> </a:t>
            </a:r>
            <a:r>
              <a:rPr lang="en-US" dirty="0" err="1"/>
              <a:t>chuqurligi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santimetrni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, </a:t>
            </a:r>
            <a:r>
              <a:rPr lang="en-US" dirty="0" err="1"/>
              <a:t>chastota</a:t>
            </a:r>
            <a:r>
              <a:rPr lang="en-US" dirty="0"/>
              <a:t> </a:t>
            </a:r>
            <a:r>
              <a:rPr lang="en-US" dirty="0" err="1"/>
              <a:t>qanchalik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</a:t>
            </a:r>
            <a:r>
              <a:rPr lang="en-US" dirty="0" err="1"/>
              <a:t>masalliq</a:t>
            </a:r>
            <a:r>
              <a:rPr lang="en-US" dirty="0"/>
              <a:t> </a:t>
            </a:r>
            <a:r>
              <a:rPr lang="en-US" dirty="0" err="1"/>
              <a:t>chuqurligi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Magnitronda</a:t>
            </a:r>
            <a:r>
              <a:rPr lang="en-US" dirty="0"/>
              <a:t> </a:t>
            </a:r>
            <a:r>
              <a:rPr lang="en-US" dirty="0" err="1"/>
              <a:t>nurning</a:t>
            </a:r>
            <a:r>
              <a:rPr lang="en-US" dirty="0"/>
              <a:t> </a:t>
            </a:r>
            <a:r>
              <a:rPr lang="en-US" dirty="0" err="1"/>
              <a:t>sochilishi</a:t>
            </a:r>
            <a:r>
              <a:rPr lang="en-US" dirty="0"/>
              <a:t> </a:t>
            </a:r>
            <a:r>
              <a:rPr lang="en-US" dirty="0" err="1"/>
              <a:t>quvvati</a:t>
            </a:r>
            <a:r>
              <a:rPr lang="en-US" dirty="0"/>
              <a:t> 500W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muvofiq</a:t>
            </a:r>
            <a:r>
              <a:rPr lang="en-US" dirty="0"/>
              <a:t> </a:t>
            </a:r>
            <a:r>
              <a:rPr lang="en-US" dirty="0" err="1"/>
              <a:t>keladigan</a:t>
            </a:r>
            <a:r>
              <a:rPr lang="en-US" dirty="0"/>
              <a:t> </a:t>
            </a:r>
            <a:r>
              <a:rPr lang="en-US" dirty="0" err="1"/>
              <a:t>natijaga</a:t>
            </a:r>
            <a:r>
              <a:rPr lang="en-US" dirty="0"/>
              <a:t> </a:t>
            </a:r>
            <a:r>
              <a:rPr lang="en-US" dirty="0" err="1"/>
              <a:t>erishiladi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 descr="https://i0.wp.com/tehnika.expert/wp-content/uploads/2017/03/-%D0%B8%D0%B7%D0%BD%D1%83%D1%82%D1%80%D0%B8-e14893507864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3651504" cy="282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removi.ru/uploads/3bdfc6abcea4e85550bf5fa496557cd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04" y="365123"/>
            <a:ext cx="3611880" cy="282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zen_doc/241223/pub_5afd21159d5cb34db00568ef_5afda1ab55876bc71b5c942d/ori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84" y="365122"/>
            <a:ext cx="3252216" cy="2826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7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365125"/>
            <a:ext cx="10594848" cy="3082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32503"/>
            <a:ext cx="10515600" cy="2144459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Termostatning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 smtClean="0"/>
              <a:t>ko’rinishi</a:t>
            </a:r>
            <a:endParaRPr lang="en-US" dirty="0" smtClean="0"/>
          </a:p>
          <a:p>
            <a:r>
              <a:rPr lang="en-US" dirty="0"/>
              <a:t>Magnetron </a:t>
            </a:r>
            <a:r>
              <a:rPr lang="en-US" dirty="0" err="1"/>
              <a:t>ishlayotgan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o‘zidan</a:t>
            </a:r>
            <a:r>
              <a:rPr lang="en-US" dirty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chiqaradi</a:t>
            </a:r>
            <a:r>
              <a:rPr lang="en-US" dirty="0"/>
              <a:t>.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magnetronni</a:t>
            </a:r>
            <a:r>
              <a:rPr lang="en-US" dirty="0"/>
              <a:t> </a:t>
            </a:r>
            <a:r>
              <a:rPr lang="en-US" dirty="0" err="1"/>
              <a:t>sovitish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radiator </a:t>
            </a:r>
            <a:r>
              <a:rPr lang="en-US" dirty="0" err="1"/>
              <a:t>o‘rnatilgan</a:t>
            </a:r>
            <a:r>
              <a:rPr lang="en-US" dirty="0"/>
              <a:t>.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magnetronning</a:t>
            </a:r>
            <a:r>
              <a:rPr lang="en-US" dirty="0"/>
              <a:t> </a:t>
            </a:r>
            <a:r>
              <a:rPr lang="en-US" dirty="0" err="1"/>
              <a:t>uzoq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ishlashiga</a:t>
            </a:r>
            <a:r>
              <a:rPr lang="en-US" dirty="0"/>
              <a:t> </a:t>
            </a:r>
            <a:r>
              <a:rPr lang="en-US" dirty="0" err="1"/>
              <a:t>kifoya</a:t>
            </a:r>
            <a:r>
              <a:rPr lang="en-US" dirty="0"/>
              <a:t> </a:t>
            </a:r>
            <a:r>
              <a:rPr lang="en-US" dirty="0" err="1"/>
              <a:t>qilmaydi</a:t>
            </a:r>
            <a:r>
              <a:rPr lang="en-US" dirty="0"/>
              <a:t>,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sababli</a:t>
            </a:r>
            <a:r>
              <a:rPr lang="en-US" dirty="0"/>
              <a:t> </a:t>
            </a:r>
            <a:r>
              <a:rPr lang="en-US" dirty="0" err="1"/>
              <a:t>magnetronni</a:t>
            </a:r>
            <a:r>
              <a:rPr lang="en-US" dirty="0"/>
              <a:t> </a:t>
            </a:r>
            <a:r>
              <a:rPr lang="en-US" dirty="0" err="1"/>
              <a:t>himoyalash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usullardan</a:t>
            </a:r>
            <a:r>
              <a:rPr lang="en-US" dirty="0"/>
              <a:t> </a:t>
            </a:r>
            <a:r>
              <a:rPr lang="en-US" dirty="0" err="1"/>
              <a:t>foydalaniladi</a:t>
            </a:r>
            <a:r>
              <a:rPr lang="en-US" dirty="0"/>
              <a:t>. 1. </a:t>
            </a:r>
            <a:r>
              <a:rPr lang="en-US" dirty="0" err="1"/>
              <a:t>Termostat</a:t>
            </a:r>
            <a:r>
              <a:rPr lang="en-US" dirty="0"/>
              <a:t>. Bu </a:t>
            </a:r>
            <a:r>
              <a:rPr lang="en-US" dirty="0" err="1"/>
              <a:t>qurilma</a:t>
            </a:r>
            <a:r>
              <a:rPr lang="en-US" dirty="0"/>
              <a:t> </a:t>
            </a:r>
            <a:r>
              <a:rPr lang="en-US" dirty="0" err="1"/>
              <a:t>magnetronni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grilni</a:t>
            </a:r>
            <a:r>
              <a:rPr lang="en-US" dirty="0"/>
              <a:t> </a:t>
            </a:r>
            <a:r>
              <a:rPr lang="en-US" dirty="0" err="1"/>
              <a:t>himoyalash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foydalanilgan</a:t>
            </a:r>
            <a:r>
              <a:rPr lang="en-US" dirty="0"/>
              <a:t>. </a:t>
            </a:r>
            <a:r>
              <a:rPr lang="en-US" dirty="0" err="1"/>
              <a:t>Termostat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haroratga</a:t>
            </a:r>
            <a:r>
              <a:rPr lang="en-US" dirty="0"/>
              <a:t> </a:t>
            </a:r>
            <a:r>
              <a:rPr lang="en-US" dirty="0" err="1"/>
              <a:t>mo‘ljallab</a:t>
            </a:r>
            <a:r>
              <a:rPr lang="en-US" dirty="0"/>
              <a:t> </a:t>
            </a:r>
            <a:r>
              <a:rPr lang="en-US" dirty="0" err="1"/>
              <a:t>o‘rnatiladi</a:t>
            </a:r>
            <a:r>
              <a:rPr lang="en-US" dirty="0"/>
              <a:t>,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</a:t>
            </a:r>
            <a:r>
              <a:rPr lang="en-US" dirty="0" err="1"/>
              <a:t>darajasidan</a:t>
            </a:r>
            <a:r>
              <a:rPr lang="en-US" dirty="0"/>
              <a:t> </a:t>
            </a:r>
            <a:r>
              <a:rPr lang="en-US" dirty="0" err="1"/>
              <a:t>ortsa</a:t>
            </a:r>
            <a:r>
              <a:rPr lang="en-US" dirty="0"/>
              <a:t>, </a:t>
            </a:r>
            <a:r>
              <a:rPr lang="en-US" dirty="0" err="1"/>
              <a:t>termostat</a:t>
            </a:r>
            <a:r>
              <a:rPr lang="en-US" dirty="0"/>
              <a:t> </a:t>
            </a:r>
            <a:r>
              <a:rPr lang="en-US" dirty="0" err="1"/>
              <a:t>plastinkalar</a:t>
            </a:r>
            <a:r>
              <a:rPr lang="en-US" dirty="0"/>
              <a:t> </a:t>
            </a:r>
            <a:r>
              <a:rPr lang="en-US" dirty="0" err="1"/>
              <a:t>egilib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uzib</a:t>
            </a:r>
            <a:r>
              <a:rPr lang="en-US" dirty="0"/>
              <a:t> </a:t>
            </a:r>
            <a:r>
              <a:rPr lang="en-US" dirty="0" err="1"/>
              <a:t>himoyalaydi</a:t>
            </a:r>
            <a:r>
              <a:rPr lang="en-US" dirty="0"/>
              <a:t>. 2. Ventilator. U magnetron </a:t>
            </a:r>
            <a:r>
              <a:rPr lang="en-US" dirty="0" err="1"/>
              <a:t>radiatorini</a:t>
            </a:r>
            <a:r>
              <a:rPr lang="en-US" dirty="0"/>
              <a:t> </a:t>
            </a:r>
            <a:r>
              <a:rPr lang="en-US" dirty="0" err="1"/>
              <a:t>sovitishidan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,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foydali</a:t>
            </a:r>
            <a:r>
              <a:rPr lang="en-US" dirty="0"/>
              <a:t> </a:t>
            </a:r>
            <a:r>
              <a:rPr lang="en-US" dirty="0" err="1"/>
              <a:t>ishlarni</a:t>
            </a:r>
            <a:r>
              <a:rPr lang="en-US" dirty="0"/>
              <a:t> ham </a:t>
            </a:r>
            <a:r>
              <a:rPr lang="en-US" dirty="0" err="1"/>
              <a:t>bajaradi</a:t>
            </a:r>
            <a:r>
              <a:rPr lang="en-US" dirty="0"/>
              <a:t>.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komponentlarni</a:t>
            </a:r>
            <a:r>
              <a:rPr lang="en-US" dirty="0"/>
              <a:t> </a:t>
            </a:r>
            <a:r>
              <a:rPr lang="en-US" dirty="0" err="1"/>
              <a:t>sovitadi</a:t>
            </a:r>
            <a:r>
              <a:rPr lang="en-US" dirty="0"/>
              <a:t>, </a:t>
            </a:r>
            <a:r>
              <a:rPr lang="en-US" dirty="0" err="1"/>
              <a:t>gril</a:t>
            </a:r>
            <a:r>
              <a:rPr lang="en-US" dirty="0"/>
              <a:t> </a:t>
            </a:r>
            <a:r>
              <a:rPr lang="en-US" dirty="0" err="1"/>
              <a:t>ishlayotgan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kameraning</a:t>
            </a:r>
            <a:r>
              <a:rPr lang="en-US" dirty="0"/>
              <a:t> </a:t>
            </a:r>
            <a:r>
              <a:rPr lang="en-US" dirty="0" err="1"/>
              <a:t>sirkulatsiyasini</a:t>
            </a:r>
            <a:r>
              <a:rPr lang="en-US" dirty="0"/>
              <a:t> </a:t>
            </a:r>
            <a:r>
              <a:rPr lang="en-US" dirty="0" err="1"/>
              <a:t>ta’minlaydi</a:t>
            </a:r>
            <a:r>
              <a:rPr lang="en-US" dirty="0"/>
              <a:t>, </a:t>
            </a:r>
            <a:r>
              <a:rPr lang="en-US" dirty="0" err="1"/>
              <a:t>kameradan</a:t>
            </a:r>
            <a:r>
              <a:rPr lang="en-US" dirty="0"/>
              <a:t> </a:t>
            </a:r>
            <a:r>
              <a:rPr lang="en-US" dirty="0" err="1"/>
              <a:t>chiqayotgan</a:t>
            </a:r>
            <a:r>
              <a:rPr lang="en-US" dirty="0"/>
              <a:t> </a:t>
            </a:r>
            <a:r>
              <a:rPr lang="en-US" dirty="0" err="1"/>
              <a:t>bug‘ni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tirqishdan</a:t>
            </a:r>
            <a:r>
              <a:rPr lang="en-US" dirty="0"/>
              <a:t> </a:t>
            </a:r>
            <a:r>
              <a:rPr lang="en-US" dirty="0" err="1"/>
              <a:t>tashqariga</a:t>
            </a:r>
            <a:r>
              <a:rPr lang="en-US" dirty="0"/>
              <a:t> </a:t>
            </a:r>
            <a:r>
              <a:rPr lang="en-US" dirty="0" err="1"/>
              <a:t>chiqarib</a:t>
            </a:r>
            <a:r>
              <a:rPr lang="en-US" dirty="0"/>
              <a:t> </a:t>
            </a:r>
            <a:r>
              <a:rPr lang="en-US" dirty="0" err="1"/>
              <a:t>yuboradi</a:t>
            </a:r>
            <a:r>
              <a:rPr lang="en-US" dirty="0"/>
              <a:t>. 3. </a:t>
            </a:r>
            <a:r>
              <a:rPr lang="en-US" dirty="0" err="1"/>
              <a:t>Blokirovka</a:t>
            </a:r>
            <a:r>
              <a:rPr lang="en-US" dirty="0"/>
              <a:t> </a:t>
            </a:r>
            <a:r>
              <a:rPr lang="en-US" dirty="0" err="1"/>
              <a:t>tizimi</a:t>
            </a:r>
            <a:r>
              <a:rPr lang="en-US" dirty="0"/>
              <a:t>.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mikrokalitlar</a:t>
            </a:r>
            <a:r>
              <a:rPr lang="en-US" dirty="0"/>
              <a:t> </a:t>
            </a:r>
            <a:r>
              <a:rPr lang="en-US" dirty="0" err="1"/>
              <a:t>mikroto‘lqinli</a:t>
            </a:r>
            <a:r>
              <a:rPr lang="en-US" dirty="0"/>
              <a:t> </a:t>
            </a:r>
            <a:r>
              <a:rPr lang="en-US" dirty="0" err="1"/>
              <a:t>pech</a:t>
            </a:r>
            <a:r>
              <a:rPr lang="en-US" dirty="0"/>
              <a:t> </a:t>
            </a:r>
            <a:r>
              <a:rPr lang="en-US" dirty="0" err="1"/>
              <a:t>eshigining</a:t>
            </a:r>
            <a:r>
              <a:rPr lang="en-US" dirty="0"/>
              <a:t> </a:t>
            </a:r>
            <a:r>
              <a:rPr lang="en-US" dirty="0" err="1"/>
              <a:t>vaziyatini</a:t>
            </a:r>
            <a:r>
              <a:rPr lang="en-US" dirty="0"/>
              <a:t> </a:t>
            </a:r>
            <a:r>
              <a:rPr lang="en-US" dirty="0" err="1"/>
              <a:t>nazorat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Eshik</a:t>
            </a:r>
            <a:r>
              <a:rPr lang="en-US" dirty="0"/>
              <a:t> </a:t>
            </a:r>
            <a:r>
              <a:rPr lang="en-US" dirty="0" err="1"/>
              <a:t>ochiq</a:t>
            </a:r>
            <a:r>
              <a:rPr lang="en-US" dirty="0"/>
              <a:t> </a:t>
            </a:r>
            <a:r>
              <a:rPr lang="en-US" dirty="0" err="1"/>
              <a:t>turganda</a:t>
            </a:r>
            <a:r>
              <a:rPr lang="en-US" dirty="0"/>
              <a:t> </a:t>
            </a:r>
            <a:r>
              <a:rPr lang="en-US" dirty="0" err="1"/>
              <a:t>magnetronni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tushirmaydi</a:t>
            </a:r>
            <a:r>
              <a:rPr lang="en-US" dirty="0"/>
              <a:t>, </a:t>
            </a:r>
            <a:r>
              <a:rPr lang="en-US" dirty="0" err="1"/>
              <a:t>eshik</a:t>
            </a:r>
            <a:r>
              <a:rPr lang="en-US" dirty="0"/>
              <a:t> </a:t>
            </a:r>
            <a:r>
              <a:rPr lang="en-US" dirty="0" err="1"/>
              <a:t>yopilganda</a:t>
            </a:r>
            <a:r>
              <a:rPr lang="en-US" dirty="0"/>
              <a:t> </a:t>
            </a:r>
            <a:r>
              <a:rPr lang="en-US" dirty="0" err="1"/>
              <a:t>mikrokalitlar</a:t>
            </a:r>
            <a:r>
              <a:rPr lang="en-US" dirty="0"/>
              <a:t> </a:t>
            </a:r>
            <a:r>
              <a:rPr lang="en-US" dirty="0" err="1"/>
              <a:t>qo‘shilib</a:t>
            </a:r>
            <a:r>
              <a:rPr lang="en-US" dirty="0"/>
              <a:t>, </a:t>
            </a:r>
            <a:r>
              <a:rPr lang="en-US" dirty="0" err="1"/>
              <a:t>mikroto‘lqinli</a:t>
            </a:r>
            <a:r>
              <a:rPr lang="en-US" dirty="0"/>
              <a:t> </a:t>
            </a:r>
            <a:r>
              <a:rPr lang="en-US" dirty="0" err="1"/>
              <a:t>pechni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tushiradi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 descr="https://images-eu.ssl-images-amazon.com/images/I/41r1LH4SKlL._UL1000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365125"/>
            <a:ext cx="3520440" cy="308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c01.alicdn.com/kf/HTB1jLTdNXXXXXb_XVXXq6xXFXXX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2" y="365125"/>
            <a:ext cx="3456431" cy="308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marketpic/1717609/picc8e05782d8b18abb6d6a05fc1fdf8821/ori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23" y="365124"/>
            <a:ext cx="3617977" cy="3082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97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718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32503"/>
            <a:ext cx="10515600" cy="2144459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O’ta</a:t>
            </a:r>
            <a:r>
              <a:rPr lang="en-US" dirty="0" smtClean="0"/>
              <a:t> </a:t>
            </a:r>
            <a:r>
              <a:rPr lang="en-US" dirty="0" err="1" smtClean="0"/>
              <a:t>yuqori</a:t>
            </a:r>
            <a:r>
              <a:rPr lang="en-US" dirty="0" smtClean="0"/>
              <a:t> </a:t>
            </a:r>
            <a:r>
              <a:rPr lang="en-US" dirty="0" err="1" smtClean="0"/>
              <a:t>chastotali</a:t>
            </a:r>
            <a:r>
              <a:rPr lang="en-US" dirty="0" smtClean="0"/>
              <a:t> </a:t>
            </a:r>
            <a:r>
              <a:rPr lang="en-US" dirty="0" err="1" smtClean="0"/>
              <a:t>mikroto’lqinli</a:t>
            </a:r>
            <a:r>
              <a:rPr lang="en-US" dirty="0" smtClean="0"/>
              <a:t> </a:t>
            </a:r>
            <a:r>
              <a:rPr lang="en-US" dirty="0" err="1" smtClean="0"/>
              <a:t>pechning</a:t>
            </a:r>
            <a:r>
              <a:rPr lang="en-US" dirty="0" smtClean="0"/>
              <a:t> </a:t>
            </a:r>
            <a:r>
              <a:rPr lang="en-US" dirty="0" err="1" smtClean="0"/>
              <a:t>magnetronini</a:t>
            </a:r>
            <a:r>
              <a:rPr lang="en-US" dirty="0" smtClean="0"/>
              <a:t> </a:t>
            </a:r>
            <a:r>
              <a:rPr lang="en-US" dirty="0" err="1" smtClean="0"/>
              <a:t>tekshrish</a:t>
            </a:r>
            <a:r>
              <a:rPr lang="en-US" dirty="0" smtClean="0"/>
              <a:t> </a:t>
            </a:r>
            <a:r>
              <a:rPr lang="en-US" dirty="0" err="1" smtClean="0"/>
              <a:t>jarayoni</a:t>
            </a:r>
            <a:endParaRPr lang="en-US" dirty="0" smtClean="0"/>
          </a:p>
          <a:p>
            <a:r>
              <a:rPr lang="en-US" dirty="0"/>
              <a:t>Magnetron </a:t>
            </a:r>
            <a:r>
              <a:rPr lang="en-US" dirty="0" err="1"/>
              <a:t>katodi</a:t>
            </a:r>
            <a:r>
              <a:rPr lang="en-US" dirty="0"/>
              <a:t>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dirty="0" err="1"/>
              <a:t>trubkadan</a:t>
            </a:r>
            <a:r>
              <a:rPr lang="en-US" dirty="0"/>
              <a:t> </a:t>
            </a:r>
            <a:r>
              <a:rPr lang="en-US" dirty="0" err="1"/>
              <a:t>tuzilgan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u </a:t>
            </a:r>
            <a:r>
              <a:rPr lang="en-US" dirty="0" err="1"/>
              <a:t>emissiya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Buning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katod</a:t>
            </a:r>
            <a:r>
              <a:rPr lang="en-US" dirty="0"/>
              <a:t> </a:t>
            </a:r>
            <a:r>
              <a:rPr lang="en-US" dirty="0" err="1"/>
              <a:t>faollashtirilgan</a:t>
            </a:r>
            <a:r>
              <a:rPr lang="en-US" dirty="0"/>
              <a:t> </a:t>
            </a:r>
            <a:r>
              <a:rPr lang="en-US" dirty="0" err="1"/>
              <a:t>materialdan</a:t>
            </a:r>
            <a:r>
              <a:rPr lang="en-US" dirty="0"/>
              <a:t> </a:t>
            </a:r>
            <a:r>
              <a:rPr lang="en-US" dirty="0" err="1"/>
              <a:t>tayyorlangan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katoddan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oqib</a:t>
            </a:r>
            <a:r>
              <a:rPr lang="en-US" dirty="0"/>
              <a:t> </a:t>
            </a:r>
            <a:r>
              <a:rPr lang="en-US" dirty="0" err="1"/>
              <a:t>o‘tganda</a:t>
            </a:r>
            <a:r>
              <a:rPr lang="en-US" dirty="0"/>
              <a:t> </a:t>
            </a:r>
            <a:r>
              <a:rPr lang="en-US" dirty="0" err="1"/>
              <a:t>katod</a:t>
            </a:r>
            <a:r>
              <a:rPr lang="en-US" dirty="0"/>
              <a:t> </a:t>
            </a:r>
            <a:r>
              <a:rPr lang="en-US" dirty="0" err="1"/>
              <a:t>qizishi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, </a:t>
            </a:r>
            <a:r>
              <a:rPr lang="en-US" dirty="0" err="1"/>
              <a:t>shunda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emissiya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Anod</a:t>
            </a:r>
            <a:r>
              <a:rPr lang="en-US" dirty="0"/>
              <a:t> </a:t>
            </a:r>
            <a:r>
              <a:rPr lang="en-US" dirty="0" err="1"/>
              <a:t>silindr</a:t>
            </a:r>
            <a:r>
              <a:rPr lang="en-US" dirty="0"/>
              <a:t> </a:t>
            </a:r>
            <a:r>
              <a:rPr lang="en-US" dirty="0" err="1"/>
              <a:t>shaklda</a:t>
            </a:r>
            <a:r>
              <a:rPr lang="en-US" dirty="0"/>
              <a:t> </a:t>
            </a:r>
            <a:r>
              <a:rPr lang="en-US" dirty="0" err="1"/>
              <a:t>metalldan</a:t>
            </a:r>
            <a:r>
              <a:rPr lang="en-US" dirty="0"/>
              <a:t> </a:t>
            </a:r>
            <a:r>
              <a:rPr lang="en-US" dirty="0" err="1"/>
              <a:t>tayyorlanadi</a:t>
            </a:r>
            <a:r>
              <a:rPr lang="en-US" dirty="0"/>
              <a:t>.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ichida</a:t>
            </a:r>
            <a:r>
              <a:rPr lang="en-US" dirty="0"/>
              <a:t> </a:t>
            </a:r>
            <a:r>
              <a:rPr lang="en-US" dirty="0" err="1"/>
              <a:t>rezonator</a:t>
            </a:r>
            <a:r>
              <a:rPr lang="en-US" dirty="0"/>
              <a:t> </a:t>
            </a:r>
            <a:r>
              <a:rPr lang="en-US" dirty="0" err="1"/>
              <a:t>joylashtirilgan</a:t>
            </a:r>
            <a:r>
              <a:rPr lang="en-US" dirty="0"/>
              <a:t>. </a:t>
            </a:r>
            <a:r>
              <a:rPr lang="en-US" dirty="0" err="1"/>
              <a:t>Anod</a:t>
            </a:r>
            <a:r>
              <a:rPr lang="en-US" dirty="0"/>
              <a:t> </a:t>
            </a:r>
            <a:r>
              <a:rPr lang="en-US" dirty="0" err="1"/>
              <a:t>markaziga</a:t>
            </a:r>
            <a:r>
              <a:rPr lang="en-US" dirty="0"/>
              <a:t> </a:t>
            </a:r>
            <a:r>
              <a:rPr lang="en-US" dirty="0" err="1"/>
              <a:t>katod</a:t>
            </a:r>
            <a:r>
              <a:rPr lang="en-US" dirty="0"/>
              <a:t> </a:t>
            </a:r>
            <a:r>
              <a:rPr lang="en-US" dirty="0" err="1"/>
              <a:t>o‘rnatilgan</a:t>
            </a:r>
            <a:r>
              <a:rPr lang="en-US" dirty="0"/>
              <a:t>, </a:t>
            </a:r>
            <a:r>
              <a:rPr lang="en-US" dirty="0" err="1"/>
              <a:t>anod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katod</a:t>
            </a:r>
            <a:r>
              <a:rPr lang="en-US" dirty="0"/>
              <a:t> </a:t>
            </a:r>
            <a:r>
              <a:rPr lang="en-US" dirty="0" err="1"/>
              <a:t>kuchli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ostida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, </a:t>
            </a:r>
            <a:r>
              <a:rPr lang="en-US" dirty="0" err="1"/>
              <a:t>agarda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maydoni</a:t>
            </a:r>
            <a:r>
              <a:rPr lang="en-US" dirty="0"/>
              <a:t> </a:t>
            </a:r>
            <a:r>
              <a:rPr lang="en-US" dirty="0" err="1"/>
              <a:t>bo‘lmasa</a:t>
            </a:r>
            <a:r>
              <a:rPr lang="en-US" dirty="0"/>
              <a:t>,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katoddan</a:t>
            </a:r>
            <a:r>
              <a:rPr lang="en-US" dirty="0"/>
              <a:t> </a:t>
            </a:r>
            <a:r>
              <a:rPr lang="en-US" dirty="0" err="1"/>
              <a:t>anodga</a:t>
            </a:r>
            <a:r>
              <a:rPr lang="en-US" dirty="0"/>
              <a:t> </a:t>
            </a:r>
            <a:r>
              <a:rPr lang="en-US" dirty="0" err="1"/>
              <a:t>to‘g‘ridan</a:t>
            </a:r>
            <a:r>
              <a:rPr lang="en-US" dirty="0"/>
              <a:t> </a:t>
            </a:r>
            <a:r>
              <a:rPr lang="en-US" dirty="0" err="1"/>
              <a:t>to‘g‘ri</a:t>
            </a:r>
            <a:r>
              <a:rPr lang="en-US" dirty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chiziqda</a:t>
            </a:r>
            <a:r>
              <a:rPr lang="en-US" dirty="0"/>
              <a:t> </a:t>
            </a:r>
            <a:r>
              <a:rPr lang="en-US" dirty="0" err="1"/>
              <a:t>harakatlangan</a:t>
            </a:r>
            <a:r>
              <a:rPr lang="en-US" dirty="0"/>
              <a:t> </a:t>
            </a:r>
            <a:r>
              <a:rPr lang="en-US" dirty="0" err="1"/>
              <a:t>bo‘lardi</a:t>
            </a:r>
            <a:r>
              <a:rPr lang="en-US" dirty="0"/>
              <a:t>. </a:t>
            </a:r>
            <a:r>
              <a:rPr lang="en-US" dirty="0" err="1"/>
              <a:t>Doimiy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tufayli</a:t>
            </a:r>
            <a:r>
              <a:rPr lang="en-US" dirty="0"/>
              <a:t>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aylanma</a:t>
            </a:r>
            <a:r>
              <a:rPr lang="en-US" dirty="0"/>
              <a:t> </a:t>
            </a:r>
            <a:r>
              <a:rPr lang="en-US" dirty="0" err="1"/>
              <a:t>shaklda</a:t>
            </a:r>
            <a:r>
              <a:rPr lang="en-US" dirty="0"/>
              <a:t> </a:t>
            </a:r>
            <a:r>
              <a:rPr lang="en-US" dirty="0" err="1"/>
              <a:t>harakatlanadi</a:t>
            </a:r>
            <a:r>
              <a:rPr lang="en-US" dirty="0"/>
              <a:t>,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tanlab</a:t>
            </a:r>
            <a:r>
              <a:rPr lang="en-US" dirty="0"/>
              <a:t> </a:t>
            </a:r>
            <a:r>
              <a:rPr lang="en-US" dirty="0" err="1"/>
              <a:t>olinganki</a:t>
            </a:r>
            <a:r>
              <a:rPr lang="en-US" dirty="0"/>
              <a:t>,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anodga</a:t>
            </a:r>
            <a:r>
              <a:rPr lang="en-US" dirty="0"/>
              <a:t> </a:t>
            </a:r>
            <a:r>
              <a:rPr lang="en-US" dirty="0" err="1"/>
              <a:t>yetib</a:t>
            </a:r>
            <a:r>
              <a:rPr lang="en-US" dirty="0"/>
              <a:t> </a:t>
            </a:r>
            <a:r>
              <a:rPr lang="en-US" dirty="0" err="1"/>
              <a:t>bormasdan</a:t>
            </a:r>
            <a:r>
              <a:rPr lang="en-US" dirty="0"/>
              <a:t> </a:t>
            </a:r>
            <a:r>
              <a:rPr lang="en-US" dirty="0" err="1"/>
              <a:t>katodga</a:t>
            </a:r>
            <a:r>
              <a:rPr lang="en-US" dirty="0"/>
              <a:t> </a:t>
            </a:r>
            <a:r>
              <a:rPr lang="en-US" dirty="0" err="1"/>
              <a:t>qaytib</a:t>
            </a:r>
            <a:r>
              <a:rPr lang="en-US" dirty="0"/>
              <a:t> </a:t>
            </a:r>
            <a:r>
              <a:rPr lang="en-US" dirty="0" err="1"/>
              <a:t>tushadi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quvvat</a:t>
            </a:r>
            <a:r>
              <a:rPr lang="en-US" dirty="0"/>
              <a:t> </a:t>
            </a:r>
            <a:r>
              <a:rPr lang="en-US" dirty="0" err="1"/>
              <a:t>antennaga</a:t>
            </a:r>
            <a:r>
              <a:rPr lang="en-US" dirty="0"/>
              <a:t> </a:t>
            </a:r>
            <a:r>
              <a:rPr lang="en-US" dirty="0" err="1"/>
              <a:t>bormagan</a:t>
            </a:r>
            <a:r>
              <a:rPr lang="en-US" dirty="0"/>
              <a:t> </a:t>
            </a:r>
            <a:r>
              <a:rPr lang="en-US" dirty="0" err="1"/>
              <a:t>bo‘lardi</a:t>
            </a:r>
            <a:r>
              <a:rPr lang="en-US" dirty="0"/>
              <a:t>, </a:t>
            </a:r>
            <a:r>
              <a:rPr lang="en-US" dirty="0" err="1"/>
              <a:t>rezonator</a:t>
            </a:r>
            <a:r>
              <a:rPr lang="en-US" dirty="0"/>
              <a:t> </a:t>
            </a:r>
            <a:r>
              <a:rPr lang="en-US" dirty="0" err="1"/>
              <a:t>elektronlarni</a:t>
            </a:r>
            <a:r>
              <a:rPr lang="en-US" dirty="0"/>
              <a:t> </a:t>
            </a:r>
            <a:r>
              <a:rPr lang="en-US" dirty="0" err="1"/>
              <a:t>pulsatsiyalanishini</a:t>
            </a:r>
            <a:r>
              <a:rPr lang="en-US" dirty="0"/>
              <a:t> </a:t>
            </a:r>
            <a:r>
              <a:rPr lang="en-US" dirty="0" err="1"/>
              <a:t>ta’minlaydi</a:t>
            </a:r>
            <a:r>
              <a:rPr lang="en-US" dirty="0"/>
              <a:t>. </a:t>
            </a:r>
            <a:r>
              <a:rPr lang="en-US" dirty="0" err="1"/>
              <a:t>Kengayish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anodga</a:t>
            </a:r>
            <a:r>
              <a:rPr lang="en-US" dirty="0"/>
              <a:t> </a:t>
            </a:r>
            <a:r>
              <a:rPr lang="en-US" dirty="0" err="1"/>
              <a:t>harakatlanib</a:t>
            </a:r>
            <a:r>
              <a:rPr lang="en-US" dirty="0"/>
              <a:t>, </a:t>
            </a:r>
            <a:r>
              <a:rPr lang="en-US" dirty="0" err="1"/>
              <a:t>uni</a:t>
            </a:r>
            <a:r>
              <a:rPr lang="en-US" dirty="0"/>
              <a:t> </a:t>
            </a:r>
            <a:r>
              <a:rPr lang="en-US" dirty="0" err="1"/>
              <a:t>bombardimon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quvvatli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Kalpachok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chastotasi</a:t>
            </a:r>
            <a:r>
              <a:rPr lang="en-US" dirty="0"/>
              <a:t> 2450 MHz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nurni</a:t>
            </a:r>
            <a:r>
              <a:rPr lang="en-US" dirty="0"/>
              <a:t> </a:t>
            </a:r>
            <a:r>
              <a:rPr lang="en-US" dirty="0" err="1"/>
              <a:t>kameraga</a:t>
            </a:r>
            <a:r>
              <a:rPr lang="en-US" dirty="0"/>
              <a:t> </a:t>
            </a:r>
            <a:r>
              <a:rPr lang="en-US" dirty="0" err="1"/>
              <a:t>yo‘naltiradi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4" name="Рисунок 3" descr="https://cdn0.youla.io/files/images/360_360/60/62/6062d17c7642e27d6401a0b9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5327268" cy="302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graficart.ru/800/600/https/cache3.youla.io/files/images/orig/5e/61/5e6179cdf2350261fc2169a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68" y="365123"/>
            <a:ext cx="5188332" cy="3027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28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1052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6</cp:revision>
  <dcterms:created xsi:type="dcterms:W3CDTF">2021-10-20T10:41:54Z</dcterms:created>
  <dcterms:modified xsi:type="dcterms:W3CDTF">2021-12-10T03:45:32Z</dcterms:modified>
</cp:coreProperties>
</file>