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82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80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27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72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81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28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7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35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42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00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7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B269-EBF3-41D9-BA49-721BAA7D27F6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D7F94-6561-45A7-9920-B9A598DDA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92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54266"/>
            <a:ext cx="9144000" cy="28461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ko‘rsatkichlari</a:t>
            </a:r>
            <a:r>
              <a:rPr lang="en-US" dirty="0"/>
              <a:t>: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– 50 Hz 220V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haroratining</a:t>
            </a:r>
            <a:r>
              <a:rPr lang="en-US" dirty="0"/>
              <a:t> </a:t>
            </a:r>
            <a:r>
              <a:rPr lang="en-US" dirty="0" err="1"/>
              <a:t>boshqarilishi</a:t>
            </a:r>
            <a:r>
              <a:rPr lang="en-US" dirty="0"/>
              <a:t> – 30–100 °C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– 1600W </a:t>
            </a:r>
            <a:r>
              <a:rPr lang="en-US" dirty="0" err="1"/>
              <a:t>Spiralning</a:t>
            </a:r>
            <a:r>
              <a:rPr lang="en-US" dirty="0"/>
              <a:t> </a:t>
            </a:r>
            <a:r>
              <a:rPr lang="en-US" dirty="0" err="1"/>
              <a:t>izolatsiya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– 100 M</a:t>
            </a:r>
            <a:r>
              <a:rPr lang="el-GR" dirty="0"/>
              <a:t>Ω </a:t>
            </a:r>
            <a:r>
              <a:rPr lang="en-US" dirty="0" err="1"/>
              <a:t>Spiralning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– 50</a:t>
            </a:r>
            <a:r>
              <a:rPr lang="el-GR" dirty="0"/>
              <a:t>Ω </a:t>
            </a:r>
            <a:r>
              <a:rPr lang="en-US" dirty="0" err="1"/>
              <a:t>Haroratning</a:t>
            </a:r>
            <a:r>
              <a:rPr lang="en-US" dirty="0"/>
              <a:t> </a:t>
            </a:r>
            <a:r>
              <a:rPr lang="en-US" dirty="0" err="1"/>
              <a:t>boshqarilishi</a:t>
            </a:r>
            <a:r>
              <a:rPr lang="en-US" dirty="0"/>
              <a:t> –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TENning</a:t>
            </a:r>
            <a:r>
              <a:rPr lang="en-US" dirty="0"/>
              <a:t> </a:t>
            </a:r>
            <a:r>
              <a:rPr lang="en-US" dirty="0" err="1"/>
              <a:t>parametrlari</a:t>
            </a:r>
            <a:r>
              <a:rPr lang="en-US" dirty="0"/>
              <a:t>: </a:t>
            </a:r>
            <a:r>
              <a:rPr lang="en-US" dirty="0" err="1"/>
              <a:t>TENning</a:t>
            </a:r>
            <a:r>
              <a:rPr lang="en-US" dirty="0"/>
              <a:t> </a:t>
            </a:r>
            <a:r>
              <a:rPr lang="en-US" dirty="0" err="1"/>
              <a:t>yozilgan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– 60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TENning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– 13 mm TEN </a:t>
            </a:r>
            <a:r>
              <a:rPr lang="en-US" dirty="0" err="1"/>
              <a:t>kontaktining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– 40 mm </a:t>
            </a:r>
            <a:r>
              <a:rPr lang="en-US" dirty="0" err="1"/>
              <a:t>Og‘irligi</a:t>
            </a:r>
            <a:r>
              <a:rPr lang="en-US" dirty="0"/>
              <a:t> – 450 gr</a:t>
            </a:r>
            <a:endParaRPr lang="ru-RU" dirty="0"/>
          </a:p>
        </p:txBody>
      </p:sp>
      <p:pic>
        <p:nvPicPr>
          <p:cNvPr id="4" name="Рисунок 3" descr="https://im0-tub-ru.yandex.net/i?id=aa69f491256cfbded301ec55b7275161-l&amp;ref=rim&amp;n=13&amp;w=1080&amp;h=108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4266"/>
            <a:ext cx="3255264" cy="2846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main-cdn.sbermegamarket.ru/big2/hlr-system/-1/88/76/04/87/47/31/100026993686b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264" y="354266"/>
            <a:ext cx="3200400" cy="2846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market.nohoho.ru/sites/market.nohoho.ru/files/23170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664" y="354266"/>
            <a:ext cx="2688336" cy="2846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92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13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80560"/>
            <a:ext cx="10515600" cy="169640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qaynatgichning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vazifalari</a:t>
            </a:r>
            <a:r>
              <a:rPr lang="en-US" dirty="0"/>
              <a:t> </a:t>
            </a:r>
            <a:r>
              <a:rPr lang="en-US" dirty="0" err="1"/>
              <a:t>Termostat</a:t>
            </a:r>
            <a:r>
              <a:rPr lang="en-US" dirty="0"/>
              <a:t> 250V, 10A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100 °C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uchi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uyalari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</a:t>
            </a:r>
            <a:r>
              <a:rPr lang="en-US" dirty="0" err="1"/>
              <a:t>Termostat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tuzilmasida</a:t>
            </a:r>
            <a:r>
              <a:rPr lang="en-US" dirty="0"/>
              <a:t> </a:t>
            </a:r>
            <a:r>
              <a:rPr lang="en-US" dirty="0" err="1"/>
              <a:t>qo‘shib-ajratuvchi</a:t>
            </a:r>
            <a:r>
              <a:rPr lang="en-US" dirty="0"/>
              <a:t> </a:t>
            </a:r>
            <a:r>
              <a:rPr lang="en-US" dirty="0" err="1"/>
              <a:t>kontaktlardan</a:t>
            </a:r>
            <a:r>
              <a:rPr lang="en-US" dirty="0"/>
              <a:t> </a:t>
            </a:r>
            <a:r>
              <a:rPr lang="en-US" dirty="0" err="1"/>
              <a:t>tuzilgan</a:t>
            </a:r>
            <a:r>
              <a:rPr lang="en-US" dirty="0"/>
              <a:t>, </a:t>
            </a:r>
            <a:r>
              <a:rPr lang="en-US" dirty="0" err="1"/>
              <a:t>ishlatilgan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yaqinroq</a:t>
            </a:r>
            <a:r>
              <a:rPr lang="en-US" dirty="0"/>
              <a:t>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</a:t>
            </a:r>
            <a:r>
              <a:rPr lang="en-US" dirty="0" err="1"/>
              <a:t>Shunda</a:t>
            </a:r>
            <a:r>
              <a:rPr lang="en-US" dirty="0"/>
              <a:t> TEN </a:t>
            </a:r>
            <a:r>
              <a:rPr lang="en-US" dirty="0" err="1"/>
              <a:t>qizib</a:t>
            </a:r>
            <a:r>
              <a:rPr lang="en-US" dirty="0"/>
              <a:t> </a:t>
            </a:r>
            <a:r>
              <a:rPr lang="en-US" dirty="0" err="1"/>
              <a:t>termostatning</a:t>
            </a:r>
            <a:r>
              <a:rPr lang="en-US" dirty="0"/>
              <a:t> </a:t>
            </a:r>
            <a:r>
              <a:rPr lang="en-US" dirty="0" err="1"/>
              <a:t>ustki</a:t>
            </a:r>
            <a:r>
              <a:rPr lang="en-US" dirty="0"/>
              <a:t> </a:t>
            </a:r>
            <a:r>
              <a:rPr lang="en-US" dirty="0" err="1"/>
              <a:t>qopqoplarini</a:t>
            </a:r>
            <a:r>
              <a:rPr lang="en-US" dirty="0"/>
              <a:t> </a:t>
            </a:r>
            <a:r>
              <a:rPr lang="en-US" dirty="0" err="1"/>
              <a:t>qizdiradi</a:t>
            </a:r>
            <a:r>
              <a:rPr lang="en-US" dirty="0"/>
              <a:t>,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100°C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yetganda</a:t>
            </a:r>
            <a:r>
              <a:rPr lang="en-US" dirty="0"/>
              <a:t>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. </a:t>
            </a:r>
            <a:r>
              <a:rPr lang="en-US" dirty="0" err="1"/>
              <a:t>Termosozlagich</a:t>
            </a:r>
            <a:r>
              <a:rPr lang="en-US" dirty="0"/>
              <a:t> 30°C </a:t>
            </a:r>
            <a:r>
              <a:rPr lang="en-US" dirty="0" err="1"/>
              <a:t>dan</a:t>
            </a:r>
            <a:r>
              <a:rPr lang="en-US" dirty="0"/>
              <a:t> 100°C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boshqara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sozlangan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yetganda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TENning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. </a:t>
            </a:r>
            <a:r>
              <a:rPr lang="en-US" dirty="0" err="1"/>
              <a:t>Termosozlagich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qaynatgichning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tomoniga</a:t>
            </a:r>
            <a:r>
              <a:rPr lang="en-US" dirty="0"/>
              <a:t> </a:t>
            </a:r>
            <a:r>
              <a:rPr lang="en-US" dirty="0" err="1"/>
              <a:t>o‘rnatilib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sezuvchi</a:t>
            </a:r>
            <a:r>
              <a:rPr lang="en-US" dirty="0"/>
              <a:t> spiral </a:t>
            </a:r>
            <a:r>
              <a:rPr lang="en-US" dirty="0" err="1"/>
              <a:t>uchi</a:t>
            </a:r>
            <a:r>
              <a:rPr lang="en-US" dirty="0"/>
              <a:t>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Ten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U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l-GR" dirty="0"/>
              <a:t>Ω</a:t>
            </a:r>
            <a:r>
              <a:rPr lang="en-US" dirty="0"/>
              <a:t>li </a:t>
            </a:r>
            <a:r>
              <a:rPr lang="en-US" dirty="0" err="1"/>
              <a:t>simni</a:t>
            </a:r>
            <a:r>
              <a:rPr lang="en-US" dirty="0"/>
              <a:t> spiral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o‘rab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l-GR" dirty="0"/>
              <a:t>Ω</a:t>
            </a:r>
            <a:r>
              <a:rPr lang="en-US" dirty="0"/>
              <a:t>li </a:t>
            </a:r>
            <a:r>
              <a:rPr lang="en-US" dirty="0" err="1"/>
              <a:t>qarshilikni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uski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misdan</a:t>
            </a:r>
            <a:r>
              <a:rPr lang="en-US" dirty="0"/>
              <a:t> </a:t>
            </a:r>
            <a:r>
              <a:rPr lang="en-US" dirty="0" err="1"/>
              <a:t>qoplanadi</a:t>
            </a:r>
            <a:r>
              <a:rPr lang="en-US" dirty="0"/>
              <a:t>.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uchlariga</a:t>
            </a:r>
            <a:r>
              <a:rPr lang="en-US" dirty="0"/>
              <a:t> ~220 V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TEN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aylantiradi</a:t>
            </a:r>
            <a:r>
              <a:rPr lang="en-US" dirty="0"/>
              <a:t>. </a:t>
            </a:r>
            <a:r>
              <a:rPr lang="en-US" dirty="0" err="1"/>
              <a:t>Jo‘mrak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qaynatgichning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U </a:t>
            </a:r>
            <a:r>
              <a:rPr lang="en-US" dirty="0" err="1"/>
              <a:t>bakcha</a:t>
            </a:r>
            <a:r>
              <a:rPr lang="en-US" dirty="0"/>
              <a:t> </a:t>
            </a:r>
            <a:r>
              <a:rPr lang="en-US" dirty="0" err="1"/>
              <a:t>ichidagi</a:t>
            </a:r>
            <a:r>
              <a:rPr lang="en-US" dirty="0"/>
              <a:t>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quyib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dirty="0" err="1"/>
              <a:t>Jo‘mrakning</a:t>
            </a:r>
            <a:r>
              <a:rPr lang="en-US" dirty="0"/>
              <a:t> tepa </a:t>
            </a:r>
            <a:r>
              <a:rPr lang="en-US" dirty="0" err="1"/>
              <a:t>qismidagi</a:t>
            </a:r>
            <a:r>
              <a:rPr lang="en-US" dirty="0"/>
              <a:t> </a:t>
            </a:r>
            <a:r>
              <a:rPr lang="en-US" dirty="0" err="1"/>
              <a:t>buragichni</a:t>
            </a:r>
            <a:r>
              <a:rPr lang="en-US" dirty="0"/>
              <a:t> </a:t>
            </a:r>
            <a:r>
              <a:rPr lang="en-US" dirty="0" err="1"/>
              <a:t>pastga</a:t>
            </a:r>
            <a:r>
              <a:rPr lang="en-US" dirty="0"/>
              <a:t> </a:t>
            </a:r>
            <a:r>
              <a:rPr lang="en-US" dirty="0" err="1"/>
              <a:t>bosib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images.by.prom.st/169841255_w640_h640_termopot-haeger-hg-790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157728" cy="34113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apollo-olx.cdnvideo.ru/v1/files/z5frh95zfmxg3-UZ/image;s=644x46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28" y="365124"/>
            <a:ext cx="2395728" cy="3411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recommend.ru/sites/default/files/imagecache/copyright1/user-images/142513/wJcVcF67np0kgHoVq6HXg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656" y="365123"/>
            <a:ext cx="2999232" cy="3411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47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2788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97095"/>
            <a:ext cx="10515600" cy="1979867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Termostat</a:t>
            </a:r>
            <a:r>
              <a:rPr lang="en-US" dirty="0"/>
              <a:t> 250V, 10A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100 °C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uchi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uyalari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</a:t>
            </a:r>
            <a:r>
              <a:rPr lang="en-US" dirty="0" err="1"/>
              <a:t>Termostat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tuzilmasida</a:t>
            </a:r>
            <a:r>
              <a:rPr lang="en-US" dirty="0"/>
              <a:t> </a:t>
            </a:r>
            <a:r>
              <a:rPr lang="en-US" dirty="0" err="1"/>
              <a:t>qo‘shib-ajratuvchi</a:t>
            </a:r>
            <a:r>
              <a:rPr lang="en-US" dirty="0"/>
              <a:t> </a:t>
            </a:r>
            <a:r>
              <a:rPr lang="en-US" dirty="0" err="1"/>
              <a:t>kontaktlardan</a:t>
            </a:r>
            <a:r>
              <a:rPr lang="en-US" dirty="0"/>
              <a:t> </a:t>
            </a:r>
            <a:r>
              <a:rPr lang="en-US" dirty="0" err="1"/>
              <a:t>tuzilgan</a:t>
            </a:r>
            <a:r>
              <a:rPr lang="en-US" dirty="0"/>
              <a:t>, </a:t>
            </a:r>
            <a:r>
              <a:rPr lang="en-US" dirty="0" err="1"/>
              <a:t>ishlatilgan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</a:t>
            </a:r>
            <a:r>
              <a:rPr lang="en-US" dirty="0" err="1"/>
              <a:t>bimetall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yaqinroq</a:t>
            </a:r>
            <a:r>
              <a:rPr lang="en-US" dirty="0"/>
              <a:t>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</a:t>
            </a:r>
            <a:r>
              <a:rPr lang="en-US" dirty="0" err="1"/>
              <a:t>Shunda</a:t>
            </a:r>
            <a:r>
              <a:rPr lang="en-US" dirty="0"/>
              <a:t> TEN </a:t>
            </a:r>
            <a:r>
              <a:rPr lang="en-US" dirty="0" err="1"/>
              <a:t>qizib</a:t>
            </a:r>
            <a:r>
              <a:rPr lang="en-US" dirty="0"/>
              <a:t> </a:t>
            </a:r>
            <a:r>
              <a:rPr lang="en-US" dirty="0" err="1"/>
              <a:t>termostatning</a:t>
            </a:r>
            <a:r>
              <a:rPr lang="en-US" dirty="0"/>
              <a:t> </a:t>
            </a:r>
            <a:r>
              <a:rPr lang="en-US" dirty="0" err="1"/>
              <a:t>ustki</a:t>
            </a:r>
            <a:r>
              <a:rPr lang="en-US" dirty="0"/>
              <a:t> </a:t>
            </a:r>
            <a:r>
              <a:rPr lang="en-US" dirty="0" err="1"/>
              <a:t>qopqoplarini</a:t>
            </a:r>
            <a:r>
              <a:rPr lang="en-US" dirty="0"/>
              <a:t> </a:t>
            </a:r>
            <a:r>
              <a:rPr lang="en-US" dirty="0" err="1"/>
              <a:t>qizdiradi</a:t>
            </a:r>
            <a:r>
              <a:rPr lang="en-US" dirty="0"/>
              <a:t>,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100°C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yetganda</a:t>
            </a:r>
            <a:r>
              <a:rPr lang="en-US" dirty="0"/>
              <a:t>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. </a:t>
            </a:r>
            <a:r>
              <a:rPr lang="en-US" dirty="0" err="1"/>
              <a:t>Termosozlagich</a:t>
            </a:r>
            <a:r>
              <a:rPr lang="en-US" dirty="0"/>
              <a:t> 30°C </a:t>
            </a:r>
            <a:r>
              <a:rPr lang="en-US" dirty="0" err="1"/>
              <a:t>dan</a:t>
            </a:r>
            <a:r>
              <a:rPr lang="en-US" dirty="0"/>
              <a:t> 100°C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boshqara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sozlangan</a:t>
            </a:r>
            <a:r>
              <a:rPr lang="en-US" dirty="0"/>
              <a:t> </a:t>
            </a:r>
            <a:r>
              <a:rPr lang="en-US" dirty="0" err="1"/>
              <a:t>haroratga</a:t>
            </a:r>
            <a:r>
              <a:rPr lang="en-US" dirty="0"/>
              <a:t>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yetganda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TENning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. </a:t>
            </a:r>
            <a:r>
              <a:rPr lang="en-US" dirty="0" err="1"/>
              <a:t>Termosozlagich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qaynatgichning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tomoniga</a:t>
            </a:r>
            <a:r>
              <a:rPr lang="en-US" dirty="0"/>
              <a:t> </a:t>
            </a:r>
            <a:r>
              <a:rPr lang="en-US" dirty="0" err="1"/>
              <a:t>o‘rnatilib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sezuvchi</a:t>
            </a:r>
            <a:r>
              <a:rPr lang="en-US" dirty="0"/>
              <a:t> spiral </a:t>
            </a:r>
            <a:r>
              <a:rPr lang="en-US" dirty="0" err="1"/>
              <a:t>uchi</a:t>
            </a:r>
            <a:r>
              <a:rPr lang="en-US" dirty="0"/>
              <a:t>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Ten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U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l-GR" dirty="0"/>
              <a:t>Ω</a:t>
            </a:r>
            <a:r>
              <a:rPr lang="en-US" dirty="0"/>
              <a:t>li </a:t>
            </a:r>
            <a:r>
              <a:rPr lang="en-US" dirty="0" err="1"/>
              <a:t>simni</a:t>
            </a:r>
            <a:r>
              <a:rPr lang="en-US" dirty="0"/>
              <a:t> spiral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o‘rab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l-GR" dirty="0"/>
              <a:t>Ω</a:t>
            </a:r>
            <a:r>
              <a:rPr lang="en-US" dirty="0"/>
              <a:t>li </a:t>
            </a:r>
            <a:r>
              <a:rPr lang="en-US" dirty="0" err="1"/>
              <a:t>qarshilikni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uski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misdan</a:t>
            </a:r>
            <a:r>
              <a:rPr lang="en-US" dirty="0"/>
              <a:t> </a:t>
            </a:r>
            <a:r>
              <a:rPr lang="en-US" dirty="0" err="1"/>
              <a:t>qoplanadi</a:t>
            </a:r>
            <a:r>
              <a:rPr lang="en-US" dirty="0"/>
              <a:t>.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uchlariga</a:t>
            </a:r>
            <a:r>
              <a:rPr lang="en-US" dirty="0"/>
              <a:t> ~220 V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TEN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aylantiradi</a:t>
            </a:r>
            <a:r>
              <a:rPr lang="en-US" dirty="0"/>
              <a:t>. </a:t>
            </a:r>
            <a:r>
              <a:rPr lang="en-US" dirty="0" err="1"/>
              <a:t>Jo‘mrak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qaynatgichning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. U </a:t>
            </a:r>
            <a:r>
              <a:rPr lang="en-US" dirty="0" err="1"/>
              <a:t>bakcha</a:t>
            </a:r>
            <a:r>
              <a:rPr lang="en-US" dirty="0"/>
              <a:t> </a:t>
            </a:r>
            <a:r>
              <a:rPr lang="en-US" dirty="0" err="1"/>
              <a:t>ichidagi</a:t>
            </a:r>
            <a:r>
              <a:rPr lang="en-US" dirty="0"/>
              <a:t>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quyib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dirty="0" err="1"/>
              <a:t>Jo‘mrakning</a:t>
            </a:r>
            <a:r>
              <a:rPr lang="en-US" dirty="0"/>
              <a:t> tepa </a:t>
            </a:r>
            <a:r>
              <a:rPr lang="en-US" dirty="0" err="1"/>
              <a:t>qismidagi</a:t>
            </a:r>
            <a:r>
              <a:rPr lang="en-US" dirty="0"/>
              <a:t> </a:t>
            </a:r>
            <a:r>
              <a:rPr lang="en-US" dirty="0" err="1"/>
              <a:t>buragichni</a:t>
            </a:r>
            <a:r>
              <a:rPr lang="en-US" dirty="0"/>
              <a:t> </a:t>
            </a:r>
            <a:r>
              <a:rPr lang="en-US" dirty="0" err="1"/>
              <a:t>pastga</a:t>
            </a:r>
            <a:r>
              <a:rPr lang="en-US" dirty="0"/>
              <a:t> </a:t>
            </a:r>
            <a:r>
              <a:rPr lang="en-US" dirty="0" err="1"/>
              <a:t>bosib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images-eu.ssl-images-amazon.com/images/I/41r1LH4SKlL._UL1000_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633216" cy="3127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c01.alicdn.com/kf/HTB1jLTdNXXXXXb_XVXXq6xXFXXXV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416" y="410845"/>
            <a:ext cx="3456431" cy="308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avatars.mds.yandex.net/get-marketpic/1717609/picc8e05782d8b18abb6d6a05fc1fdf8821/ori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087" y="365124"/>
            <a:ext cx="3410714" cy="31278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77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60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30751"/>
            <a:ext cx="10515600" cy="244621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9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65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907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417</Words>
  <Application>Microsoft Office PowerPoint</Application>
  <PresentationFormat>Широкоэкранный</PresentationFormat>
  <Paragraphs>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7</cp:revision>
  <dcterms:created xsi:type="dcterms:W3CDTF">2021-10-21T04:32:15Z</dcterms:created>
  <dcterms:modified xsi:type="dcterms:W3CDTF">2021-10-28T07:30:08Z</dcterms:modified>
</cp:coreProperties>
</file>