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83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5" r:id="rId16"/>
    <p:sldId id="281" r:id="rId17"/>
    <p:sldId id="282" r:id="rId18"/>
    <p:sldId id="261" r:id="rId19"/>
    <p:sldId id="265" r:id="rId20"/>
    <p:sldId id="266" r:id="rId21"/>
    <p:sldId id="267" r:id="rId22"/>
    <p:sldId id="286" r:id="rId23"/>
    <p:sldId id="287" r:id="rId24"/>
    <p:sldId id="288" r:id="rId25"/>
    <p:sldId id="289" r:id="rId26"/>
    <p:sldId id="290" r:id="rId27"/>
    <p:sldId id="263" r:id="rId28"/>
    <p:sldId id="264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9C9E-748F-4A79-8AF7-D34D8EFB2FD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33C3-1265-407E-ADC4-FF2A0254E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3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33C3-1265-407E-ADC4-FF2A0254EC2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8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2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5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7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2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64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3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3D2C-44E2-486A-B308-1E343EB8A5F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CEC05BC-52EC-4B9A-B21D-86934198B68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3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DB83D-DE3C-4023-860C-9540BBF8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F292BA-9370-469E-B6D4-5F6037F5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4" y="17"/>
            <a:ext cx="6806419" cy="68579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335FC7-4B25-4421-9B9A-D36CE1FE822B}"/>
              </a:ext>
            </a:extLst>
          </p:cNvPr>
          <p:cNvSpPr/>
          <p:nvPr/>
        </p:nvSpPr>
        <p:spPr>
          <a:xfrm>
            <a:off x="323556" y="2940148"/>
            <a:ext cx="4093699" cy="11957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YANGI KURS QO’SHISH TUGMASI BOSILGANDA HOSIL BULADIGAN OYNA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78B034-9D03-4381-B3E8-AC684F9E9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777"/>
            <a:ext cx="4740813" cy="15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7FCA8F-61FF-49C5-B0A6-CBDD0DFB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96" y="0"/>
            <a:ext cx="8100207" cy="68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61B923-EEDB-4FCD-95BF-8A674119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0"/>
            <a:ext cx="12178030" cy="63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8E73F4-EDEB-467C-B035-70A5971E6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052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64129-8607-45DA-8769-FFCF51E0F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9" y="379829"/>
            <a:ext cx="5224035" cy="5078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2FE71-F09E-4BAD-8B68-A19EBB50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86" y="1328372"/>
            <a:ext cx="5224035" cy="1590675"/>
          </a:xfrm>
          <a:prstGeom prst="rect">
            <a:avLst/>
          </a:prstGeo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D8F9492-2933-4209-ACF4-074A116ABECE}"/>
              </a:ext>
            </a:extLst>
          </p:cNvPr>
          <p:cNvSpPr/>
          <p:nvPr/>
        </p:nvSpPr>
        <p:spPr>
          <a:xfrm rot="2201654">
            <a:off x="7682201" y="610918"/>
            <a:ext cx="83166" cy="143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22" y="0"/>
            <a:ext cx="10612315" cy="6103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2277" y="536331"/>
            <a:ext cx="5794131" cy="7473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Darslar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ketma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ketligi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shunday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bo’ladi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9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53839-552D-405A-89C4-7BB07B1F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" y="618979"/>
            <a:ext cx="6366019" cy="47126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5B93D9-276A-4949-9442-A92A08E1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65" y="618979"/>
            <a:ext cx="5797435" cy="47126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DEDA09-62FA-441A-851A-09481DD67FCB}"/>
              </a:ext>
            </a:extLst>
          </p:cNvPr>
          <p:cNvSpPr/>
          <p:nvPr/>
        </p:nvSpPr>
        <p:spPr>
          <a:xfrm>
            <a:off x="2110154" y="126609"/>
            <a:ext cx="773723" cy="492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0ABEA4-D800-46C5-8D41-E56EA52F5AAC}"/>
              </a:ext>
            </a:extLst>
          </p:cNvPr>
          <p:cNvSpPr/>
          <p:nvPr/>
        </p:nvSpPr>
        <p:spPr>
          <a:xfrm>
            <a:off x="8342142" y="126609"/>
            <a:ext cx="773723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429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5F77B-B8DD-4687-85E9-CD566218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170795"/>
            <a:ext cx="7081573" cy="51152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4D8740-0D3F-4234-869E-4C844BC9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50" y="170795"/>
            <a:ext cx="4591050" cy="1581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D6E49-5A39-48B8-9E6E-85418AA22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79" y="1917237"/>
            <a:ext cx="4103591" cy="3368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0DE6F8-D5BE-44AA-80D6-397F6E53E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175" y="5648980"/>
            <a:ext cx="4819650" cy="1038225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EBA57E53-1E8E-4D4E-9B26-7BC24C2C3A63}"/>
              </a:ext>
            </a:extLst>
          </p:cNvPr>
          <p:cNvSpPr/>
          <p:nvPr/>
        </p:nvSpPr>
        <p:spPr>
          <a:xfrm rot="14645586">
            <a:off x="6833761" y="516182"/>
            <a:ext cx="239150" cy="763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9A21139-A1FA-4F9E-9F38-A78FE0477EA5}"/>
              </a:ext>
            </a:extLst>
          </p:cNvPr>
          <p:cNvSpPr/>
          <p:nvPr/>
        </p:nvSpPr>
        <p:spPr>
          <a:xfrm>
            <a:off x="9524999" y="1370102"/>
            <a:ext cx="239150" cy="763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8522BCE-AFFB-4B89-A029-101BE3E332EA}"/>
              </a:ext>
            </a:extLst>
          </p:cNvPr>
          <p:cNvSpPr/>
          <p:nvPr/>
        </p:nvSpPr>
        <p:spPr>
          <a:xfrm rot="2539507">
            <a:off x="8505049" y="5266984"/>
            <a:ext cx="239150" cy="763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9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F6B8EB-38C8-4175-B35D-FD9CF0AB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3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964DEE-0DF7-4524-8B00-6B5B3396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5E5FE-D3E0-4388-A0F1-D110FE9F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" y="1477108"/>
            <a:ext cx="120976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E28C3-DC8A-4520-A589-D2518F9C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87" y="0"/>
            <a:ext cx="982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6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EDCC81-439B-4BF5-B89F-C96A92E3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950" cy="41624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FE132B-786A-412E-A4D1-E45F59F0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4162425"/>
            <a:ext cx="12182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3" y="0"/>
            <a:ext cx="10093569" cy="61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307"/>
            <a:ext cx="5562534" cy="3900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722" y="791307"/>
            <a:ext cx="6308277" cy="39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9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160" y="0"/>
            <a:ext cx="5286375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3369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268688" y="835269"/>
            <a:ext cx="2059450" cy="52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160" y="2539511"/>
            <a:ext cx="2694476" cy="37370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433146" y="5618285"/>
            <a:ext cx="4000500" cy="19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77636" y="6145823"/>
            <a:ext cx="3496407" cy="712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variant </a:t>
            </a:r>
            <a:r>
              <a:rPr lang="en-US" dirty="0" err="1" smtClean="0"/>
              <a:t>qo‘shish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bosing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11167446">
            <a:off x="1324499" y="6435969"/>
            <a:ext cx="4960255" cy="131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517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176" y="1"/>
            <a:ext cx="4551819" cy="3191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177" y="3336314"/>
            <a:ext cx="7254576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729"/>
            <a:ext cx="12208842" cy="51695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4509" y="70339"/>
            <a:ext cx="3859823" cy="800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jarayoni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9915F1-7D6A-40EF-973E-9A219465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0394"/>
            <a:ext cx="12192001" cy="25156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2D8558-32F1-4731-A189-EE31D1CE78CC}"/>
              </a:ext>
            </a:extLst>
          </p:cNvPr>
          <p:cNvSpPr/>
          <p:nvPr/>
        </p:nvSpPr>
        <p:spPr>
          <a:xfrm>
            <a:off x="3080825" y="239151"/>
            <a:ext cx="6668086" cy="886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TALABALAR NAZORATI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33773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85D17E-BDD2-4892-9B13-5A4911EAA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558"/>
            <a:ext cx="12192000" cy="50957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BFEE44-F82C-469F-8315-6A8314706D38}"/>
              </a:ext>
            </a:extLst>
          </p:cNvPr>
          <p:cNvSpPr/>
          <p:nvPr/>
        </p:nvSpPr>
        <p:spPr>
          <a:xfrm>
            <a:off x="3080825" y="239151"/>
            <a:ext cx="6668086" cy="886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KURSLAR NAZORATI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2305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B940E-CC63-4A36-ABFC-0EDC2C9D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17" y="1859597"/>
            <a:ext cx="10956126" cy="126343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E‘TIBORINGIZ UCHUN TASHAKKUR!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47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5A2CBC-223B-49F9-BE9C-A74EDEB6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5B8636-7629-4265-8491-BC4011219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4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41EF37-7763-4E80-A48B-4FB36485A69A}"/>
              </a:ext>
            </a:extLst>
          </p:cNvPr>
          <p:cNvSpPr/>
          <p:nvPr/>
        </p:nvSpPr>
        <p:spPr>
          <a:xfrm>
            <a:off x="658837" y="140677"/>
            <a:ext cx="10874326" cy="193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ILTIMOS RO’YXATDAN O’TGANINGIZDAN SO’NG 1 DAQIQA ICHIDA SIZNING ELEKTRON POCHTANGIZGA XABAR KELMASA ADMINSTRATORGA MUROJAT QILING!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63D11-BC11-40F7-81A5-1ADC674B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8" y="2076815"/>
            <a:ext cx="11816824" cy="4781185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0623394-3300-49EB-9B66-5599139BB0AE}"/>
              </a:ext>
            </a:extLst>
          </p:cNvPr>
          <p:cNvSpPr/>
          <p:nvPr/>
        </p:nvSpPr>
        <p:spPr>
          <a:xfrm rot="2228372">
            <a:off x="3940257" y="1426653"/>
            <a:ext cx="289249" cy="46399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6607131-F91E-458E-9744-EC07ED820B28}"/>
              </a:ext>
            </a:extLst>
          </p:cNvPr>
          <p:cNvCxnSpPr/>
          <p:nvPr/>
        </p:nvCxnSpPr>
        <p:spPr>
          <a:xfrm>
            <a:off x="1716258" y="5936566"/>
            <a:ext cx="8862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AC7AB88-6BE1-414A-9DEC-2C803557B9EB}"/>
              </a:ext>
            </a:extLst>
          </p:cNvPr>
          <p:cNvCxnSpPr>
            <a:cxnSpLocks/>
          </p:cNvCxnSpPr>
          <p:nvPr/>
        </p:nvCxnSpPr>
        <p:spPr>
          <a:xfrm>
            <a:off x="1716258" y="5528603"/>
            <a:ext cx="0" cy="4079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E90D51C-334F-499F-B17C-96436DC7B3DE}"/>
              </a:ext>
            </a:extLst>
          </p:cNvPr>
          <p:cNvCxnSpPr/>
          <p:nvPr/>
        </p:nvCxnSpPr>
        <p:spPr>
          <a:xfrm>
            <a:off x="1716258" y="5528603"/>
            <a:ext cx="8862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4DF9C8-FBB2-4F92-A268-8A0F8B7D31CB}"/>
              </a:ext>
            </a:extLst>
          </p:cNvPr>
          <p:cNvCxnSpPr/>
          <p:nvPr/>
        </p:nvCxnSpPr>
        <p:spPr>
          <a:xfrm>
            <a:off x="2602523" y="5528603"/>
            <a:ext cx="0" cy="4079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2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074A60-EA9D-4B46-88B3-E98D8C9B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243"/>
            <a:ext cx="12192000" cy="42095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F10DF6-C8F1-4DA4-BB7E-CB43D631B15D}"/>
              </a:ext>
            </a:extLst>
          </p:cNvPr>
          <p:cNvSpPr/>
          <p:nvPr/>
        </p:nvSpPr>
        <p:spPr>
          <a:xfrm>
            <a:off x="2761957" y="0"/>
            <a:ext cx="6668086" cy="886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O’QITUVCHILAR NAZORATI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311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7DDB8-14B3-4871-B042-E5B181A8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4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C70184-7364-46D1-B320-16FF819A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0"/>
            <a:ext cx="8410575" cy="1790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0301AB-F8C9-4163-AB73-6357E948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1790700"/>
            <a:ext cx="8420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A8FB3A-E93E-41D8-8F0B-3610D911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2554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204</TotalTime>
  <Words>50</Words>
  <Application>Microsoft Office PowerPoint</Application>
  <PresentationFormat>Широкоэкранный</PresentationFormat>
  <Paragraphs>12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E‘TIBORINGIZ UCHUN TASHAKKUR!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ucer</cp:lastModifiedBy>
  <cp:revision>20</cp:revision>
  <dcterms:created xsi:type="dcterms:W3CDTF">2021-11-21T14:44:39Z</dcterms:created>
  <dcterms:modified xsi:type="dcterms:W3CDTF">2021-11-29T04:42:25Z</dcterms:modified>
</cp:coreProperties>
</file>