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2"/>
    <p:sldMasterId id="2147483682" r:id="rId3"/>
  </p:sldMasterIdLst>
  <p:sldIdLst>
    <p:sldId id="278" r:id="rId4"/>
    <p:sldId id="284" r:id="rId5"/>
    <p:sldId id="285" r:id="rId6"/>
    <p:sldId id="286" r:id="rId7"/>
    <p:sldId id="287" r:id="rId8"/>
    <p:sldId id="267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1/24/2022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63360" y="6138528"/>
            <a:ext cx="183578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Samarqand 2021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79451" y="-16120"/>
            <a:ext cx="9586762" cy="102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O'ZBEKISTON RESPUBLIKASI BANDLIK VA MEHNAT MUNOSABATLARI VAZIRLIGI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SAMARQAND SHAHAR “ISHGA MARHAMAT” MONOMARKAZI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1127" y="1389210"/>
            <a:ext cx="404046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biznes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asoslari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91045" y="1908149"/>
            <a:ext cx="941620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Mavzu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Biznesda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jamoani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shakllantirish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menejment</a:t>
            </a:r>
            <a:endParaRPr lang="en-US" sz="2400" dirty="0"/>
          </a:p>
        </p:txBody>
      </p:sp>
      <p:pic>
        <p:nvPicPr>
          <p:cNvPr id="12" name="Picture 5" descr="C:\Users\Supper Kompyuter\Desktop\photo_2021-06-14_15-20-15.jpgphoto_2021-06-14_15-20-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190" y="2635885"/>
            <a:ext cx="6470015" cy="313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6018" y="923048"/>
            <a:ext cx="8911687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1481" y="923047"/>
            <a:ext cx="8915400" cy="49941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Jamoa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biznesning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qiluvchi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omillaridan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biridir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Kuchli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zo`r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jamoa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biznesni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rivojlantirib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yuksak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cho`qqilarga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chiqadi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Tadbirkor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jamoani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tuzishga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vaqt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kuchini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ayamasligi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5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1674" y="544979"/>
            <a:ext cx="8915400" cy="12808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beruvchi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xodimning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maqsadi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ekanligini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aniqlab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olishi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674" y="2045677"/>
            <a:ext cx="8915400" cy="325608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-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maosh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keldimi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o`z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ishining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ustasimi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oldingi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faoliyatida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yutuqlarga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erishgan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Shunga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o`xshash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savollar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xodimni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o`rganishi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lozim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050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3840" y="1160441"/>
            <a:ext cx="8911687" cy="12808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xodimdan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samaradorligini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127" y="3065585"/>
            <a:ext cx="8915400" cy="206912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Xodimning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o`z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vazifalarini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batafsil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tushuntirish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Tizimni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o`rgatish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lozim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42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910" y="615318"/>
            <a:ext cx="8911687" cy="12808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Menejment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inglizcha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management)-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demakdir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8608" y="2133600"/>
            <a:ext cx="9456004" cy="377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Menejmentning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boshqarishning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zamonaviy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usullarini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rahbarlik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san`ati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sirlarini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o`rganishdan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Boshqaruv-tanlov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qaror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bajarilishini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nazorat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jarayonidir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80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4019" y="694983"/>
            <a:ext cx="10307781" cy="452431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175" marR="3175" indent="450850"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ozirgi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davrda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samaradorligi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chiqari­shning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texnika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qurollanish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darajasiga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balki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jamoasi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ijtimoiy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jamoada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kishilar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muno­sabatini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ishlovchilar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faolligi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daraja­siga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bog‘liq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jamoa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ijtimoiy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rivojlanishi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unumli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qulay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sharoit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yaratishga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alohida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e’tibor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71030" y="546036"/>
            <a:ext cx="8606024" cy="612475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Jamoan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jarayonida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xodim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ehtiyojini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qondirish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me’yorini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faolligi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sarf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mehna­ti­­ning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miqdori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ijtimoiy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boylikka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qo‘shayotgan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hissasi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muvofiqlash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lozim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Ishchi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xizmatchi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hissasi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me’yori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ehtiyojlarini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qondirish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me’yori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kor­xona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jamoasi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hissasiga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bog‘liqdir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shaxsiy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moddiy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manfaatdorlik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jamoa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moddiy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manfaatdorligi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uzviy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bog‘liqdir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 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Moddiy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rag‘bat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faoliyatini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rag‘batlantiruvchi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bo‘lishi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yagona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Ishlovchilar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moddiy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ma’naviy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rag‘batlantirish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9199" y="958112"/>
            <a:ext cx="10695709" cy="440120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Unumdorlikni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oshirishga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qaratilgan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ko‘plab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urinishlar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korxonalar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rahbarlari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harakatlari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natijasini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bilmaganliklari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sababli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muvaffaqi­yatsizlikka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uchraydi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korxonasi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unumdorligiga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berishda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yo‘l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qo‘yiladigan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xato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hajmi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ko‘rsatmalarini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hisobga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olishdir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11665" y="5763225"/>
            <a:ext cx="8894618" cy="6511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205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Malgun Gothic</vt:lpstr>
      <vt:lpstr>Arial</vt:lpstr>
      <vt:lpstr>Arial Black</vt:lpstr>
      <vt:lpstr>Calibri</vt:lpstr>
      <vt:lpstr>Century Gothic</vt:lpstr>
      <vt:lpstr>Times New Roman</vt:lpstr>
      <vt:lpstr>Wingdings 3</vt:lpstr>
      <vt:lpstr>Легкий дым</vt:lpstr>
      <vt:lpstr>1_Легкий дым</vt:lpstr>
      <vt:lpstr>2_Легкий дым</vt:lpstr>
      <vt:lpstr>Презентация PowerPoint</vt:lpstr>
      <vt:lpstr>Презентация PowerPoint</vt:lpstr>
      <vt:lpstr>Ish beruvchi yangi xodimning maqsadi nima ekanligini aniqlab olishi kerak:</vt:lpstr>
      <vt:lpstr>Yangi xodimdan ish samaradorligini talab qilishdan                        oldin:  </vt:lpstr>
      <vt:lpstr>Menejment (inglizcha: management)-bu boshqarish demakdir.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TADBIRKORLIK</cp:lastModifiedBy>
  <cp:revision>42</cp:revision>
  <dcterms:created xsi:type="dcterms:W3CDTF">2019-06-19T13:49:00Z</dcterms:created>
  <dcterms:modified xsi:type="dcterms:W3CDTF">2022-01-24T06:52:57Z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1049-11.2.0.10152</vt:lpwstr>
  </property>
</Properties>
</file>