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  <p:sldMasterId id="2147483682" r:id="rId3"/>
  </p:sldMasterIdLst>
  <p:sldIdLst>
    <p:sldId id="278" r:id="rId4"/>
    <p:sldId id="266" r:id="rId5"/>
    <p:sldId id="267" r:id="rId6"/>
    <p:sldId id="262" r:id="rId7"/>
    <p:sldId id="263" r:id="rId8"/>
    <p:sldId id="264" r:id="rId9"/>
    <p:sldId id="258" r:id="rId10"/>
    <p:sldId id="279" r:id="rId11"/>
    <p:sldId id="280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EBEE-11A0-4F18-91FA-206B08D16A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7FD9EA0-BDBB-42B4-9B7D-35DC34C96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EBEE-11A0-4F18-91FA-206B08D16A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FD9EA0-BDBB-42B4-9B7D-35DC34C96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EBEE-11A0-4F18-91FA-206B08D16A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FD9EA0-BDBB-42B4-9B7D-35DC34C9660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 panose="020B0604020202020204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EBEE-11A0-4F18-91FA-206B08D16A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FD9EA0-BDBB-42B4-9B7D-35DC34C96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EBEE-11A0-4F18-91FA-206B08D16A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FD9EA0-BDBB-42B4-9B7D-35DC34C9660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 panose="020B0604020202020204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EBEE-11A0-4F18-91FA-206B08D16A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FD9EA0-BDBB-42B4-9B7D-35DC34C96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EBEE-11A0-4F18-91FA-206B08D16A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EA0-BDBB-42B4-9B7D-35DC34C96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EBEE-11A0-4F18-91FA-206B08D16A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EA0-BDBB-42B4-9B7D-35DC34C96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EBEE-11A0-4F18-91FA-206B08D16A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7FD9EA0-BDBB-42B4-9B7D-35DC34C96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EBEE-11A0-4F18-91FA-206B08D16A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EA0-BDBB-42B4-9B7D-35DC34C96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EBEE-11A0-4F18-91FA-206B08D16A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FD9EA0-BDBB-42B4-9B7D-35DC34C96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EBEE-11A0-4F18-91FA-206B08D16A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EA0-BDBB-42B4-9B7D-35DC34C96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EBEE-11A0-4F18-91FA-206B08D16A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7FD9EA0-BDBB-42B4-9B7D-35DC34C96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EBEE-11A0-4F18-91FA-206B08D16A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7FD9EA0-BDBB-42B4-9B7D-35DC34C96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EBEE-11A0-4F18-91FA-206B08D16A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EA0-BDBB-42B4-9B7D-35DC34C96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EBEE-11A0-4F18-91FA-206B08D16A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EA0-BDBB-42B4-9B7D-35DC34C96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EBEE-11A0-4F18-91FA-206B08D16A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EA0-BDBB-42B4-9B7D-35DC34C96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EBEE-11A0-4F18-91FA-206B08D16A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FD9EA0-BDBB-42B4-9B7D-35DC34C96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EBEE-11A0-4F18-91FA-206B08D16A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FD9EA0-BDBB-42B4-9B7D-35DC34C96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EBEE-11A0-4F18-91FA-206B08D16A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FD9EA0-BDBB-42B4-9B7D-35DC34C9660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EBEE-11A0-4F18-91FA-206B08D16A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FD9EA0-BDBB-42B4-9B7D-35DC34C96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EBEE-11A0-4F18-91FA-206B08D16A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FD9EA0-BDBB-42B4-9B7D-35DC34C9660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EBEE-11A0-4F18-91FA-206B08D16A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FD9EA0-BDBB-42B4-9B7D-35DC34C96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EBEE-11A0-4F18-91FA-206B08D16A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FD9EA0-BDBB-42B4-9B7D-35DC34C96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EBEE-11A0-4F18-91FA-206B08D16A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EA0-BDBB-42B4-9B7D-35DC34C96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EBEE-11A0-4F18-91FA-206B08D16A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EA0-BDBB-42B4-9B7D-35DC34C96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E2EBEE-11A0-4F18-91FA-206B08D16A1A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12/26/2021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FD9EA0-BDBB-42B4-9B7D-35DC34C9660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E2EBEE-11A0-4F18-91FA-206B08D16A1A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12/26/2021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FD9EA0-BDBB-42B4-9B7D-35DC34C9660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E2EBEE-11A0-4F18-91FA-206B08D16A1A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12/26/2021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FD9EA0-BDBB-42B4-9B7D-35DC34C9660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E2EBEE-11A0-4F18-91FA-206B08D16A1A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12/26/2021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FD9EA0-BDBB-42B4-9B7D-35DC34C9660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E2EBEE-11A0-4F18-91FA-206B08D16A1A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12/26/2021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FD9EA0-BDBB-42B4-9B7D-35DC34C9660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E2EBEE-11A0-4F18-91FA-206B08D16A1A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12/26/2021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FD9EA0-BDBB-42B4-9B7D-35DC34C9660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E2EBEE-11A0-4F18-91FA-206B08D16A1A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12/26/2021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FD9EA0-BDBB-42B4-9B7D-35DC34C9660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EBEE-11A0-4F18-91FA-206B08D16A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7FD9EA0-BDBB-42B4-9B7D-35DC34C96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E2EBEE-11A0-4F18-91FA-206B08D16A1A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12/26/2021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FD9EA0-BDBB-42B4-9B7D-35DC34C9660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E2EBEE-11A0-4F18-91FA-206B08D16A1A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12/26/2021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FD9EA0-BDBB-42B4-9B7D-35DC34C9660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E2EBEE-11A0-4F18-91FA-206B08D16A1A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12/26/2021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FD9EA0-BDBB-42B4-9B7D-35DC34C9660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E2EBEE-11A0-4F18-91FA-206B08D16A1A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12/26/2021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FD9EA0-BDBB-42B4-9B7D-35DC34C9660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”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E2EBEE-11A0-4F18-91FA-206B08D16A1A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12/26/2021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FD9EA0-BDBB-42B4-9B7D-35DC34C9660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E2EBEE-11A0-4F18-91FA-206B08D16A1A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12/26/2021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FD9EA0-BDBB-42B4-9B7D-35DC34C9660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”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E2EBEE-11A0-4F18-91FA-206B08D16A1A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12/26/2021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FD9EA0-BDBB-42B4-9B7D-35DC34C9660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E2EBEE-11A0-4F18-91FA-206B08D16A1A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12/26/2021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FD9EA0-BDBB-42B4-9B7D-35DC34C9660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E2EBEE-11A0-4F18-91FA-206B08D16A1A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12/26/2021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FD9EA0-BDBB-42B4-9B7D-35DC34C9660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EBEE-11A0-4F18-91FA-206B08D16A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7FD9EA0-BDBB-42B4-9B7D-35DC34C96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EBEE-11A0-4F18-91FA-206B08D16A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EA0-BDBB-42B4-9B7D-35DC34C96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EBEE-11A0-4F18-91FA-206B08D16A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EA0-BDBB-42B4-9B7D-35DC34C96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EBEE-11A0-4F18-91FA-206B08D16A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EA0-BDBB-42B4-9B7D-35DC34C96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EBEE-11A0-4F18-91FA-206B08D16A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FD9EA0-BDBB-42B4-9B7D-35DC34C96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2EBEE-11A0-4F18-91FA-206B08D16A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7FD9EA0-BDBB-42B4-9B7D-35DC34C966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2EBEE-11A0-4F18-91FA-206B08D16A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7FD9EA0-BDBB-42B4-9B7D-35DC34C966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E2EBEE-11A0-4F18-91FA-206B08D16A1A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12/26/2021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FD9EA0-BDBB-42B4-9B7D-35DC34C9660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363360" y="6138528"/>
            <a:ext cx="183578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Samarqand 2021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79451" y="-16120"/>
            <a:ext cx="9586762" cy="1024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O'ZBEKISTON RESPUBLIKASI BANDLIK VA MEHNAT MUNOSABATLARI VAZIRLIGI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SAMARQAND SHAHAR “ISHGA MARHAMAT” MONOMARKAZI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51127" y="1389210"/>
            <a:ext cx="4040465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Tadbirkorlik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va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biznes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asoslari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87355" y="1908149"/>
            <a:ext cx="8770954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Mavzu</a:t>
            </a:r>
            <a:r>
              <a:rPr lang="en-US" sz="24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Tadbirkorlikda</a:t>
            </a:r>
            <a:r>
              <a:rPr lang="en-US" sz="24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marketing </a:t>
            </a:r>
            <a:r>
              <a:rPr lang="en-US" sz="2400" b="1" dirty="0" err="1" smtClean="0">
                <a:solidFill>
                  <a:srgbClr val="00206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va</a:t>
            </a:r>
            <a:r>
              <a:rPr lang="en-US" sz="24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uning</a:t>
            </a:r>
            <a:r>
              <a:rPr lang="en-US" sz="24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mohiyati</a:t>
            </a:r>
            <a:endParaRPr lang="en-US" sz="2400" dirty="0"/>
          </a:p>
        </p:txBody>
      </p:sp>
      <p:pic>
        <p:nvPicPr>
          <p:cNvPr id="12" name="Picture 5" descr="C:\Users\Supper Kompyuter\Desktop\photo_2021-06-14_15-20-15.jpgphoto_2021-06-14_15-20-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6190" y="2635885"/>
            <a:ext cx="6470015" cy="313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87927" y="874984"/>
            <a:ext cx="8445782" cy="440120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Mutaxassislar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marketingning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vazifasini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koʻrsatib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oʻtadilar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rejalashtirish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mahsulotni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yaratish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mahsulotning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standartlarini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belgilash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mahsulot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xaridi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guruhlashtirish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sotish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omborga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joylash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transport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xizmati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marketing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faoliyatini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moliyalash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xatarlar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bozorga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axborotlar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toʻplash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31653" y="231870"/>
            <a:ext cx="10239554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algn="ctr">
              <a:lnSpc>
                <a:spcPct val="150000"/>
              </a:lnSpc>
              <a:spcAft>
                <a:spcPts val="750"/>
              </a:spcAft>
            </a:pP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Marketing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tushunchalar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Marketing nima? Asosiy tushunchalar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773" y="1351683"/>
            <a:ext cx="9192463" cy="5021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85455" y="1358936"/>
            <a:ext cx="9466575" cy="41549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175" marR="3175" indent="450850" algn="just">
              <a:spcAft>
                <a:spcPts val="0"/>
              </a:spcAft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Marketingni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nimada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Marketingni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jumbog'i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shundaki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insoniyatning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qadimiy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faoliyatlaridan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bo'lishiga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qaramasdan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yosh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biznes-fan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hisoblanadi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marR="3175" indent="450850"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Marketingni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qancha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tariflari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bo'lib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deyarli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haqidagi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kitob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mualliflari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martketingga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o'zlarini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ta'riflarini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berishadi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marR="3175" indent="450850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sotuvchi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haridor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o'rtasidagi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tovar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mahsulot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xizmatlar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almashinuvi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natijasida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kompaniyaning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jarayoniga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aytiladi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marR="3175" indent="450850"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almashinuv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natijasida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sotib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oluvchi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mahsulot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tovar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xizmatga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ehtiyojini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qondiradi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sotuvchi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o'zining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foydasini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ko'radi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marR="3175" indent="450850" algn="just">
              <a:spcAft>
                <a:spcPts val="0"/>
              </a:spcAft>
            </a:pPr>
            <a:endParaRPr lang="en-US" sz="2400" b="1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08131" y="308289"/>
            <a:ext cx="4631396" cy="4608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kern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Marketingning</a:t>
            </a:r>
            <a:r>
              <a:rPr lang="en-US" sz="2400" kern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maqsad</a:t>
            </a:r>
            <a:r>
              <a:rPr lang="en-US" sz="2400" kern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kern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vazifalari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6647" y="915122"/>
            <a:ext cx="5043056" cy="51855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Marketingning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maqsadi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mijozlarni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mahsulot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tovar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xizmat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jalb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yuqori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iste'mol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sifatini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taklif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mijozlarni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saqlab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qolgan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tinimsiz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o'zgarib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turuvchi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ehtiyojlarini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qondirishdan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iborat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94099" y="915122"/>
            <a:ext cx="4638920" cy="489364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Marketingning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vazifasi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bozorning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ehtiyojlari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zaruratlarini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aniqlash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orasidan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o'z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kompaniyalari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raqobatchilardan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ko'ra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yuqori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darajali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xizmat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ko'rsata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oladiganlarini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tanlashdan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iborat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kompaniyaga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yuqori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sifatli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mahsulotlar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chiqarish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shuning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natijasida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iste'molchilarning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ehtiyojlarini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qondirish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kompaniyaning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umumiy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foydasini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oshirishdir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8364" y="694756"/>
            <a:ext cx="10321635" cy="516359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nafaqat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falsafa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fikrlash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tarzi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iqtisodiy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tafakkur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yo'nalishi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ammo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ayrim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firma,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kompaniya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butun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iqtisodiyot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bo'yicha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amaliyot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faoliyati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hamdir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AQSH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xorijiy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iqtisodiy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adabiyotlarida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ta'rifini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ko'p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turlari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mavjuddir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tarqalgan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ta'rifi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Amerika marketing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assotsiatsiyasi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tomonidan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berilgan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bo'lib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mazmuni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quyidagichadir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ya'ni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shunday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jarayondan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iboratki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yordamida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o`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ylangan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g'oya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rejalashtiriladi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amalga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oshiriladi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narxlar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etiladi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g'oyalar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tovarlar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xizmat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ko'rsatishlar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harakati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sotishni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ayrim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shaxslar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tashkilotlarni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maqsadlari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ayirboshlash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yordamida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qondiriladi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0672" y="1253070"/>
            <a:ext cx="9446710" cy="40318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bozorni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taraflama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o'rganish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yo'nalishlarining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asosiylaridan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quyidagilarni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ko'rsatib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o'tish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zarur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talabni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o'rganish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bozor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tarkibini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aniqlash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tovarni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o'rganish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raqobat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sharoitlarini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tadqiq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sotish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shakli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uslublarini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tahlil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43321" y="781563"/>
            <a:ext cx="8606024" cy="452431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quyidagilarni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o'rgatadi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bozorni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o'rganishni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taqsimlashni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tovarini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joylashtirishni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marketing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siyosatini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borishni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tovar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siyosatini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siyosatini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taqsimot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siyosatini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siljitish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yo'naltirish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siyosatini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yuksalish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qo'shimcha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xizmatlarini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sotishdan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keyingi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xizmat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kafolat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texnik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yordam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yetkazib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berish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assortiment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shaxsiy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iste'mol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boshqalarni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kiritish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29" y="1280968"/>
            <a:ext cx="11249782" cy="383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508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895" y="138545"/>
            <a:ext cx="9248487" cy="635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50413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455</Words>
  <Application>Microsoft Office PowerPoint</Application>
  <PresentationFormat>Широкоэкранный</PresentationFormat>
  <Paragraphs>39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Malgun Gothic</vt:lpstr>
      <vt:lpstr>Arial</vt:lpstr>
      <vt:lpstr>Arial Black</vt:lpstr>
      <vt:lpstr>Calibri</vt:lpstr>
      <vt:lpstr>Century Gothic</vt:lpstr>
      <vt:lpstr>Times New Roman</vt:lpstr>
      <vt:lpstr>Wingdings 3</vt:lpstr>
      <vt:lpstr>Легкий дым</vt:lpstr>
      <vt:lpstr>1_Легкий дым</vt:lpstr>
      <vt:lpstr>2_Легкий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TADBIRKORLIK</cp:lastModifiedBy>
  <cp:revision>24</cp:revision>
  <dcterms:created xsi:type="dcterms:W3CDTF">2019-06-19T13:49:00Z</dcterms:created>
  <dcterms:modified xsi:type="dcterms:W3CDTF">2021-12-26T15:49:17Z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1049-11.2.0.10152</vt:lpwstr>
  </property>
</Properties>
</file>