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5" r:id="rId2"/>
    <p:sldMasterId id="2147483682" r:id="rId3"/>
  </p:sldMasterIdLst>
  <p:sldIdLst>
    <p:sldId id="278" r:id="rId4"/>
    <p:sldId id="266" r:id="rId5"/>
    <p:sldId id="267" r:id="rId6"/>
    <p:sldId id="262" r:id="rId7"/>
    <p:sldId id="263" r:id="rId8"/>
    <p:sldId id="264" r:id="rId9"/>
    <p:sldId id="258" r:id="rId10"/>
    <p:sldId id="259" r:id="rId11"/>
    <p:sldId id="26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 panose="020B0604020202020204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 panose="020B0604020202020204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11/23/2021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11/23/2021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11/23/2021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11/23/2021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11/23/2021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11/23/2021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11/23/2021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11/23/2021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11/23/2021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11/23/2021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11/23/2021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”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11/23/2021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11/23/2021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”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11/23/2021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11/23/2021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11/23/2021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2EBEE-11A0-4F18-91FA-206B08D16A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11/23/2021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11/23/2021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kak.uz/oz-biznesimni-boshlamoqchiman-lekin-pulni-qayerdan-olaman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363360" y="6138528"/>
            <a:ext cx="183578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Samarqand 2021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79451" y="-33705"/>
            <a:ext cx="9586762" cy="1024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O'ZBEKISTON RESPUBLIKASI BANDLIK VA MEHNAT MUNOSABATLARI VAZIRLIGI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anose="020B0A0402010202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SAMARQAND SHAHAR “ISHGA MARHAMAT” MONOMARKAZI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751127" y="1389210"/>
            <a:ext cx="4040465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Tadbirkorlik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va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biznes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asoslari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91036" y="1908149"/>
            <a:ext cx="7563591" cy="4616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Mavzu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Biznes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reja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to’g’risida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tushuncha</a:t>
            </a:r>
            <a:endParaRPr lang="en-US" sz="2400" dirty="0"/>
          </a:p>
        </p:txBody>
      </p:sp>
      <p:pic>
        <p:nvPicPr>
          <p:cNvPr id="12" name="Picture 5" descr="C:\Users\Supper Kompyuter\Desktop\photo_2021-06-14_15-20-15.jpgphoto_2021-06-14_15-20-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36190" y="2635885"/>
            <a:ext cx="6470015" cy="3139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31653" y="231870"/>
            <a:ext cx="1023955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algn="ctr">
              <a:lnSpc>
                <a:spcPct val="150000"/>
              </a:lnSpc>
              <a:spcAft>
                <a:spcPts val="750"/>
              </a:spcAft>
            </a:pP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Biznes-reja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tushunchasi</a:t>
            </a:r>
            <a:endParaRPr lang="en-US" sz="2400" dirty="0" smtClean="0"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6350" indent="454025" algn="just">
              <a:lnSpc>
                <a:spcPct val="150000"/>
              </a:lnSpc>
              <a:spcBef>
                <a:spcPts val="1560"/>
              </a:spcBef>
              <a:spcAft>
                <a:spcPts val="0"/>
              </a:spcAft>
            </a:pP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Biznes-reja-bu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shunday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xujjatki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firmaning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unda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o'z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ishini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boshlashi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2400" spc="2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sz="2400" spc="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2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2400" spc="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2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chiqarishini</a:t>
            </a:r>
            <a:r>
              <a:rPr lang="en-US" sz="2400" spc="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2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samarali</a:t>
            </a:r>
            <a:r>
              <a:rPr lang="en-US" sz="2400" spc="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2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yurgizish</a:t>
            </a:r>
            <a:r>
              <a:rPr lang="en-US" sz="2400" spc="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2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spc="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2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tovarni</a:t>
            </a:r>
            <a:r>
              <a:rPr lang="en-US" sz="2400" spc="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2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bozorga</a:t>
            </a:r>
            <a:r>
              <a:rPr lang="en-US" sz="2400" spc="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2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olib</a:t>
            </a:r>
            <a:r>
              <a:rPr lang="en-US" sz="2400" spc="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2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chiqishi</a:t>
            </a:r>
            <a:r>
              <a:rPr lang="en-US" sz="2400" spc="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spc="2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sz="2400" spc="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2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texnologiyani</a:t>
            </a:r>
            <a:r>
              <a:rPr lang="en-US" sz="2400" spc="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2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qo'llashi</a:t>
            </a:r>
            <a:r>
              <a:rPr lang="en-US" sz="2400" spc="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spc="2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qachon</a:t>
            </a:r>
            <a:r>
              <a:rPr lang="en-US" sz="2400" spc="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2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dastlabki</a:t>
            </a:r>
            <a:r>
              <a:rPr lang="en-US" sz="2400" spc="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2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daromad</a:t>
            </a:r>
            <a:r>
              <a:rPr lang="en-US" sz="2400" spc="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2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olishi</a:t>
            </a:r>
            <a:r>
              <a:rPr lang="en-US" sz="2400" spc="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spc="2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tavakkalchilik</a:t>
            </a:r>
            <a:r>
              <a:rPr lang="en-US" sz="2400" spc="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(risk)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kamaytirishi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sarf-xarajat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darajasi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olishi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raqobat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kurashida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yutib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chiqish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ko'rsatkichlarning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loyihasi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o'z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aksini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topadi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R="3175" indent="454025" algn="just">
              <a:lnSpc>
                <a:spcPct val="150000"/>
              </a:lnSpc>
              <a:spcAft>
                <a:spcPts val="750"/>
              </a:spcAft>
            </a:pP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Beznes-reja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korxona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(firma)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rivojlanish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strategiyasini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belgilab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beradigan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spc="3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sz="2400" spc="3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3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hujjatlardan</a:t>
            </a:r>
            <a:r>
              <a:rPr lang="en-US" sz="2400" spc="3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3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biridir</a:t>
            </a:r>
            <a:r>
              <a:rPr lang="en-US" sz="2400" spc="3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Shu </a:t>
            </a:r>
            <a:r>
              <a:rPr lang="en-US" sz="2400" spc="3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spc="3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3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birga</a:t>
            </a:r>
            <a:r>
              <a:rPr lang="en-US" sz="2400" spc="3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firma </a:t>
            </a:r>
            <a:r>
              <a:rPr lang="en-US" sz="2400" spc="3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taraqqiyotining</a:t>
            </a:r>
            <a:r>
              <a:rPr lang="en-US" sz="2400" spc="3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3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umumiy</a:t>
            </a:r>
            <a:r>
              <a:rPr lang="en-US" sz="2400" spc="3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spc="3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kontseptsiyasiga</a:t>
            </a:r>
            <a:r>
              <a:rPr lang="en-US" sz="2400" spc="3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3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asoslanadi</a:t>
            </a:r>
            <a:r>
              <a:rPr lang="en-US" sz="2400" spc="3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spc="3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strategiyaning</a:t>
            </a:r>
            <a:r>
              <a:rPr lang="en-US" sz="2400" spc="3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3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iqtisodiy</a:t>
            </a:r>
            <a:r>
              <a:rPr lang="en-US" sz="2400" spc="3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3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spc="3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3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moliyaviy</a:t>
            </a:r>
            <a:r>
              <a:rPr lang="en-US" sz="2400" spc="3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3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jihatlarini</a:t>
            </a:r>
            <a:r>
              <a:rPr lang="en-US" sz="2400" spc="3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birmuncha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batafsil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bayon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etadi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aniq-tayin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chora-tadbirlarni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texnik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iqtisodiy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jihatdan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asoslab</a:t>
            </a:r>
            <a:r>
              <a:rPr lang="en-US" sz="24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beradi</a:t>
            </a:r>
            <a:r>
              <a:rPr lang="en-US" sz="24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75139" y="486099"/>
            <a:ext cx="8476891" cy="55835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175" marR="3175" indent="450850" algn="just">
              <a:spcAft>
                <a:spcPts val="0"/>
              </a:spcAft>
            </a:pP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Boshqacha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qilib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aytganda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biznes-reja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tadbirkor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go'yo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qurolidir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2400" spc="1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aniqrog'i</a:t>
            </a:r>
            <a:r>
              <a:rPr lang="en-US" sz="24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spc="1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kompasdir</a:t>
            </a:r>
            <a:r>
              <a:rPr lang="en-US" sz="24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U </a:t>
            </a:r>
            <a:r>
              <a:rPr lang="en-US" sz="2400" spc="1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firmaning</a:t>
            </a:r>
            <a:r>
              <a:rPr lang="en-US" sz="24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1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sz="24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1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jarayonini</a:t>
            </a:r>
            <a:r>
              <a:rPr lang="en-US" sz="24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1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tasvirlab</a:t>
            </a:r>
            <a:r>
              <a:rPr lang="en-US" sz="24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firma </a:t>
            </a:r>
            <a:r>
              <a:rPr lang="en-US" sz="2400" spc="1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rahbarlarining</a:t>
            </a:r>
            <a:r>
              <a:rPr lang="en-US" sz="24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1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o'z</a:t>
            </a:r>
            <a:r>
              <a:rPr lang="en-US" sz="24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maqsadlariga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qay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tariqa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erishishlarini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birinchi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galda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ishning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daromaddorligini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qay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tariqa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oshirish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mumkinligini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ko'rsatib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beradi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Yaxshi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chiqilgan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biznes-reja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spc="-2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firmaga</a:t>
            </a:r>
            <a:r>
              <a:rPr lang="en-US" sz="2400" spc="-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 smtClean="0"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469265">
              <a:spcBef>
                <a:spcPts val="25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 </a:t>
            </a:r>
            <a:r>
              <a:rPr lang="en-US" sz="2400" b="1" i="1" spc="-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'sib </a:t>
            </a:r>
            <a:r>
              <a:rPr lang="en-US" sz="2400" b="1" i="1" spc="-1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borishga</a:t>
            </a:r>
            <a:endParaRPr lang="en-US" sz="2400" b="1" dirty="0" smtClean="0"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469265">
              <a:spcAft>
                <a:spcPts val="750"/>
              </a:spcAft>
            </a:pPr>
            <a:r>
              <a:rPr lang="en-US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en-US" sz="2400" b="1" i="1" spc="-1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bozorda</a:t>
            </a:r>
            <a:r>
              <a:rPr lang="en-US" sz="2400" b="1" i="1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spc="-1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yangi</a:t>
            </a:r>
            <a:r>
              <a:rPr lang="en-US" sz="2400" b="1" i="1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spc="-1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mavqelarni</a:t>
            </a:r>
            <a:r>
              <a:rPr lang="en-US" sz="2400" b="1" i="1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spc="-1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</a:t>
            </a:r>
            <a:r>
              <a:rPr lang="en-US" sz="2400" b="1" i="1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en-US" sz="2400" b="1" i="1" spc="-1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Iga</a:t>
            </a:r>
            <a:r>
              <a:rPr lang="en-US" sz="2400" b="1" i="1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spc="-1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kiritishga</a:t>
            </a:r>
            <a:r>
              <a:rPr lang="en-US" sz="2400" b="1" i="1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400" b="1" dirty="0" smtClean="0"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469265">
              <a:spcAft>
                <a:spcPts val="750"/>
              </a:spcAft>
            </a:pPr>
            <a:r>
              <a:rPr lang="en-US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o'z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taraqqiyotining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istiqbollarini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belgilab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olishga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400" b="1" dirty="0" smtClean="0"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469265">
              <a:spcAft>
                <a:spcPts val="750"/>
              </a:spcAft>
            </a:pPr>
            <a:r>
              <a:rPr lang="en-US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yangi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tovarlar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yangi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turlarini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yaratishga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400" b="1" dirty="0" smtClean="0"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624840" indent="-155575">
              <a:spcBef>
                <a:spcPts val="70"/>
              </a:spcBef>
              <a:spcAft>
                <a:spcPts val="0"/>
              </a:spcAft>
            </a:pPr>
            <a:r>
              <a:rPr lang="en-US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b="1" i="1" spc="4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yangi </a:t>
            </a:r>
            <a:r>
              <a:rPr lang="en-US" sz="2400" b="1" i="1" spc="4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mo'ljallangan</a:t>
            </a:r>
            <a:r>
              <a:rPr lang="en-US" sz="2400" b="1" i="1" spc="4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spc="4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en-US" sz="2400" b="1" i="1" spc="4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spc="4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oshirishning</a:t>
            </a:r>
            <a:r>
              <a:rPr lang="en-US" sz="2400" b="1" i="1" spc="4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spc="4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maqsadga</a:t>
            </a:r>
            <a:r>
              <a:rPr lang="en-US" sz="2400" b="1" i="1" spc="4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spc="4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muvofiq</a:t>
            </a:r>
            <a:r>
              <a:rPr lang="en-US" sz="2400" b="1" i="1" spc="4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spc="4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usullarini</a:t>
            </a:r>
            <a:r>
              <a:rPr lang="en-US" sz="2400" b="1" i="1" spc="4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i="1" spc="4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i="1" spc="-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tanlab</a:t>
            </a:r>
            <a:r>
              <a:rPr lang="en-US" sz="2400" b="1" i="1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spc="-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olishga</a:t>
            </a:r>
            <a:r>
              <a:rPr lang="en-US" sz="2400" b="1" i="1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spc="-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yordam</a:t>
            </a:r>
            <a:r>
              <a:rPr lang="en-US" sz="2400" b="1" i="1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spc="-5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beradi</a:t>
            </a:r>
            <a:r>
              <a:rPr lang="en-US" sz="2400" b="1" i="1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400" b="1" dirty="0"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2030" y="163647"/>
            <a:ext cx="6665351" cy="37375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kern="1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BIZNES REJA TUZAYOTGANDA BULARGA E’TIBOR BERING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4799" y="919074"/>
            <a:ext cx="6096000" cy="500393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Biznes </a:t>
            </a:r>
            <a:r>
              <a:rPr lang="en-US" sz="2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yozishdan</a:t>
            </a:r>
            <a:r>
              <a:rPr lang="en-US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maqsad</a:t>
            </a:r>
            <a:r>
              <a:rPr lang="en-US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nima</a:t>
            </a:r>
            <a:r>
              <a:rPr lang="en-US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ekanligini</a:t>
            </a:r>
            <a:r>
              <a:rPr lang="en-US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aniqlab</a:t>
            </a:r>
            <a:r>
              <a:rPr lang="en-US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oling</a:t>
            </a:r>
            <a:endParaRPr lang="en-US" sz="20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500"/>
              </a:spcAft>
            </a:pP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Biznes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nima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maqsadda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yozilayotganiga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qarab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turli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shaklda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bo’lishi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Biznes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rejalar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odatda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maqsadlarda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yoziladi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Boshlang’ich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sarmoyani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taxminan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hisoblab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chiqish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Biznes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loyihaning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umuman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olganda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foydali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zararli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ekanligini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bilish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Mahsulot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xizmatingizni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mijozlaringizni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raqiblaringizni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aniqlashtirish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Biznes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modelingiz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maqsadlaringiz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maqsadga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erishish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kerakli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strategiyalarni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belgilash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Biznes qilmoqchiman, lekin pulni qayerdan olaman?"/>
              </a:rPr>
              <a:t>Biznes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Biznes qilmoqchiman, lekin pulni qayerdan olaman?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Biznes qilmoqchiman, lekin pulni qayerdan olaman?"/>
              </a:rPr>
              <a:t>loyihangizni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Biznes qilmoqchiman, lekin pulni qayerdan olaman?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Biznes qilmoqchiman, lekin pulni qayerdan olaman?"/>
              </a:rPr>
              <a:t>boshqalarga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Biznes qilmoqchiman, lekin pulni qayerdan olaman?"/>
              </a:rPr>
              <a:t> (bank,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Biznes qilmoqchiman, lekin pulni qayerdan olaman?"/>
              </a:rPr>
              <a:t>sarmoyadorlar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Biznes qilmoqchiman, lekin pulni qayerdan olaman?"/>
              </a:rPr>
              <a:t>,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Biznes qilmoqchiman, lekin pulni qayerdan olaman?"/>
              </a:rPr>
              <a:t>hamkorlar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Biznes qilmoqchiman, lekin pulni qayerdan olaman?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Biznes qilmoqchiman, lekin pulni qayerdan olaman?"/>
              </a:rPr>
              <a:t>va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Biznes qilmoqchiman, lekin pulni qayerdan olaman?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Biznes qilmoqchiman, lekin pulni qayerdan olaman?"/>
              </a:rPr>
              <a:t>h.k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Biznes qilmoqchiman, lekin pulni qayerdan olaman?"/>
              </a:rPr>
              <a:t>.)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Biznes qilmoqchiman, lekin pulni qayerdan olaman?"/>
              </a:rPr>
              <a:t>tushuntirib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Biznes qilmoqchiman, lekin pulni qayerdan olaman?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Biznes qilmoqchiman, lekin pulni qayerdan olaman?"/>
              </a:rPr>
              <a:t>berish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694098" y="915122"/>
            <a:ext cx="5313873" cy="30562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Nima</a:t>
            </a:r>
            <a:r>
              <a:rPr lang="en-US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haqida</a:t>
            </a:r>
            <a:r>
              <a:rPr lang="en-US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yozishingizni</a:t>
            </a:r>
            <a:r>
              <a:rPr lang="en-US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o’ylab</a:t>
            </a:r>
            <a:r>
              <a:rPr lang="en-US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tuzib</a:t>
            </a:r>
            <a:r>
              <a:rPr lang="en-US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oling</a:t>
            </a:r>
            <a:endParaRPr lang="en-US" sz="2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US" sz="20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Rejangizning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bo’limlari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ro’yxatini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tuzib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oling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diagrammalar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muhim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fikrlaringizni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qisqa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qilib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qog’ozga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tushiring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Asosiysi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bular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o’zingiz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tushunarli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bo’lsa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biznes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rejangizni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yozish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jarayoni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o’zingizga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osonlashadi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725727" y="4161593"/>
            <a:ext cx="5282244" cy="213135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O’zingiz </a:t>
            </a:r>
            <a:r>
              <a:rPr lang="en-US" sz="16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haqingizda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ma’lumot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bering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500"/>
              </a:spcAft>
            </a:pPr>
            <a:r>
              <a:rPr lang="en-US" sz="16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Kim </a:t>
            </a:r>
            <a:r>
              <a:rPr lang="en-US" sz="16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siz</a:t>
            </a:r>
            <a:r>
              <a:rPr lang="en-US" sz="16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o’ylagan</a:t>
            </a:r>
            <a:r>
              <a:rPr lang="en-US" sz="16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biznesingizni</a:t>
            </a:r>
            <a:r>
              <a:rPr lang="en-US" sz="16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en-US" sz="16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oshirish</a:t>
            </a:r>
            <a:r>
              <a:rPr lang="en-US" sz="16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16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sizda</a:t>
            </a:r>
            <a:r>
              <a:rPr lang="en-US" sz="16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sz="16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imkoniyatlar</a:t>
            </a:r>
            <a:r>
              <a:rPr lang="en-US" sz="16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bor</a:t>
            </a:r>
            <a:r>
              <a:rPr lang="en-US" sz="16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ta’lim</a:t>
            </a:r>
            <a:r>
              <a:rPr lang="en-US" sz="16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6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malakangiz</a:t>
            </a:r>
            <a:r>
              <a:rPr lang="en-US" sz="16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haqida</a:t>
            </a:r>
            <a:r>
              <a:rPr lang="en-US" sz="16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bildiring</a:t>
            </a:r>
            <a:r>
              <a:rPr lang="en-US" sz="16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spcAft>
                <a:spcPts val="1500"/>
              </a:spcAft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5403" y="694756"/>
            <a:ext cx="5285118" cy="20682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4.Mahsulot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xizmatingiz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nima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ekanligini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ta’riflab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tushuntirib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bering</a:t>
            </a:r>
            <a:endParaRPr lang="en-US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Mijozlaringizga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sizning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mahsulot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xizmatingizdan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nima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borligi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mahsulot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xizmatingizning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o’ziga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hos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jihatlari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jarayoni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hokazolar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20596" y="694756"/>
            <a:ext cx="6096000" cy="1722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5.Haridor/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mijozingiz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kimligini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belgilab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bering</a:t>
            </a:r>
            <a:endParaRPr lang="en-US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Nimaga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aynan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turdagi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mijozlar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bozorini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tanlaganingizni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tushuntiring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Keltirgan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sabablaringizni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o’z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shaxsiy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tajribangiz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qilingan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izlanishlar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tadqiqot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natijalari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dastaklang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5403" y="2933027"/>
            <a:ext cx="5345503" cy="30562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Mahsulotingizning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o’ziga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xos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boshqalardan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ajralib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turuvchi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jihatlari</a:t>
            </a:r>
            <a:endParaRPr lang="en-US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Nimaga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mijozlaringiz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raqobatchilaringizning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emas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sizning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mahsulot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xizmatingizni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sotib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olishi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kerakligi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haqida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yozing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Sizning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narhlaringiz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boshqalardan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arzonroqmi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sifat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jihatdan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ajralib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turasizmi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Balki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sizning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joyingiz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mijozlar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qulaydir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vaqtdan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yutish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imkonini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berarsiz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20596" y="2939943"/>
            <a:ext cx="6096000" cy="27269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7.Haridorlaringiz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mahsulotingiz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taxminan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qancha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pul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sarflashini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aniqlang</a:t>
            </a:r>
            <a:endParaRPr lang="en-US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Mijozlaringizni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sizning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mahsulot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xizmatlaringizga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qancha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pul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to’lashga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tayyor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ekanliklari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yilda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o’rtacha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necha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martta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mahsulot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xizmatni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sotib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olishlarini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hisoblab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yozing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Albatta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yerda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quruq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taxminlar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emas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izlanish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tadqiqotlar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natijasidan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kelib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chiqib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yozishingiz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9909" y="324816"/>
            <a:ext cx="6096000" cy="238097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8.Bir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yilda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o’rtacha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qancha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mahsulot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chiqara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olishingiz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haqida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yozing</a:t>
            </a:r>
            <a:endParaRPr lang="en-US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Ishchi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kuchi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uskunalaringizning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qobiliyatidan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kelib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chiqib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yilda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mahsulotdan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kop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qancha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olishingizni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xizmatingizni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necha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marta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olishingizni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hisoblab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yozing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Yana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dalillarga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asoslanib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yozish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86422" y="1951410"/>
            <a:ext cx="5699185" cy="30562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mahsulotning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narhi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qancha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bo’lishini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hisoblang</a:t>
            </a:r>
            <a:endParaRPr lang="en-US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Mahshulot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ketadigan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materiallar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narhidan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tortib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ishchilarga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beriladigan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oylik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do’kon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uskuna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arenda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xarajati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soliq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telefon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internetdan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tortib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barcha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xarajatlarni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hisobga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olgan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holda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mahsulotingizning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narhi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qanchaga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tushishini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hisoblab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chiqing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86422" y="96791"/>
            <a:ext cx="5699185" cy="17389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10.Qancha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boshlang’ich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sarmoya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bo’lishini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yozing</a:t>
            </a:r>
            <a:endParaRPr lang="en-US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Ishni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muvaffaqiyatli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boshlab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qancha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boshlang’ich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sarmoya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bo’lishini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sarmoya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nimalarga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ishlatilishini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tushuntiring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9909" y="2978289"/>
            <a:ext cx="6096000" cy="157414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11.Umuman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olganda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sizning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biznesingiz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nimaga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keltiradigan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bo’lishini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qancha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vaqtda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olib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kelishni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boshlashini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dalillar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yozing</a:t>
            </a:r>
            <a:endParaRPr lang="en-US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en-US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Buning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bozorni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yaxshilab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o’rganib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hisob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kitoblarni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to’g’ri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ishonarli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qilishingiz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0550" y="5097437"/>
            <a:ext cx="11775057" cy="157414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12Biznes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rejangizdagi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bo’limlarining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qisqa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mazmunini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sanab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o’ting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rejangizning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boshiga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joylang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Ko’pincha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sarmoyadorlarning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rejani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to’liq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o’qib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chiqishga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vaqtlari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xohishlari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bo’lmaydi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Shuning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rejangizning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barcha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muhim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e’tiborga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loyiq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jihatlarini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qisqa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mazmunni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yoritgan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yozuvdan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oqib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ularda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qiziqish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uyg’otsagina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keyin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detallarni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bilish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qismni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o’qishga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kirishishlari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Shuning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bo’lim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qisqa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e’tiborni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tortadigan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bo’lishi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67991" y="97907"/>
            <a:ext cx="3591048" cy="50462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Biznes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tayyorlanadi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0678" y="1807894"/>
            <a:ext cx="3119887" cy="332398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Tadbirkor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faoliyatini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boshlashdan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oldin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yulga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kuymokchi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bulgan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biznes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turini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foydali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zararli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faoliyat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davrlarini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xarajat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foydalarini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texnik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maketini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tuzib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oladi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78702" y="1806800"/>
            <a:ext cx="7729268" cy="424731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►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Biznes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tavsifi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►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Biznes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maqsadni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missiyani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aniqlang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b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►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Biznesingizning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yuridik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maqomini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aniqlang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b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►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jarayonini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tavsiflang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►Marketing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yondashuvni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chiking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b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►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Moliyalashtirish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rejasini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chiking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►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Xodimlar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ishlash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rejasini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chiqing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b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►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rejasi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grafigi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  <a:b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►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Xulosa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95559" y="1002886"/>
            <a:ext cx="4096827" cy="50783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BIZNЕS-RЕJANING TARKIBIY QISMI.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7163" y="653311"/>
            <a:ext cx="6096000" cy="216982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BIZNЕS TASNIFI.</a:t>
            </a:r>
            <a:endParaRPr lang="en-US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►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g‘oyangizni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yozing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►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Siz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tomondan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taklif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etilayotgan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maxsulot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xaqida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ma’lumot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bering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►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Fikrlaringizni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aniq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ma’lumotlar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asosida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bayon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qiling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7163" y="3250577"/>
            <a:ext cx="6096000" cy="249299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BIZNЕS MAQSADI.</a:t>
            </a:r>
            <a:endParaRPr lang="en-US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►Biz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kimning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talablarini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qondirishga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urinayapmiz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►Biz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mijozlarimizning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qaysi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extiyojlarini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qondirmoqchimiz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►Biz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ushbu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talablarni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qondiramiz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662467" y="653311"/>
            <a:ext cx="5172973" cy="212365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BIZNЕSNING YURIDIK MAQOMI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Qaysi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shaklda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biznesingizni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ro‘yxatdan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o‘tkazasiz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 </a:t>
            </a: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Ushbu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xuquqiy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maqomni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tanlashingizni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sababi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nimada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62467" y="3250577"/>
            <a:ext cx="5172973" cy="2585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ISHLAB CHIQARISH JARAYONI TAVSIFI</a:t>
            </a:r>
            <a:endParaRPr lang="en-US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Siz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nima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chiqarasiz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ko‘rsatasiz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 </a:t>
            </a: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Ushbu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jarayon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oshadi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 </a:t>
            </a: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chiqarishning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xizmatingizning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bosqichini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qisqacha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bayon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qiling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2053" y="75927"/>
            <a:ext cx="6096000" cy="424731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MARKЕTING</a:t>
            </a:r>
            <a:endParaRPr lang="en-US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Siz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maxsulot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chiqarasiz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 </a:t>
            </a: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o‘ziga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xususiyatlari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Sizning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segmentlaringiz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kimlar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 </a:t>
            </a: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Bozordagi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ulushingiz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 </a:t>
            </a: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Narx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qo‘yish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qaysi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tizimga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asoslangan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 </a:t>
            </a: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Sotish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kanali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reklamadan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foydalanasiz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 </a:t>
            </a: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Mijozlarga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qo‘shimcha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ko‘rsatish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turlarini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taklif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etasiz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576203" y="75927"/>
            <a:ext cx="5457646" cy="2585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RAQOBATCHILAR TAHLILI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Raqobotchilaringiz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kimlar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Raqobotchilarni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o`rganish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Raqobatchilardan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sizning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maxsulotingizning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farqi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ishingizni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boshlash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bo‘ladigan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kapital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76203" y="2734314"/>
            <a:ext cx="5457646" cy="424731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MOLIYALASHTIRISH RЕJASI</a:t>
            </a: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Sotuvdan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tushgan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tushum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xajmi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kancha</a:t>
            </a:r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MOLIYAVIY NATIJALAR HISOBI </a:t>
            </a:r>
          </a:p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Moliyaviy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qismining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tuzilishida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ma’lumotlar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bo’lishi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lozim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Tayyorlov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bosqichi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Kirimlar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hisobi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bog’liq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xizmatlar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Soliq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to’lovlari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kirimlar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to’lovlar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Realizatsiya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hajmlarining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prognozi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Daromad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xarajatlar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haqidagi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hisobot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mablag’lari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harakatining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rejasi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Taxmin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qilinayotgan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balans</a:t>
            </a: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2822" y="4396308"/>
            <a:ext cx="5638801" cy="2585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XODIMLARNI BOSHQARISH</a:t>
            </a:r>
            <a:endParaRPr lang="en-US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Biznesni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muvaffaqiyatli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olib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borish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raxbar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xodim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boshqarishning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ba’zi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tamoyillarini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bilishi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Ko‘p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soxalarda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muvaffaqiyati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xodimlarga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bog‘liq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Korxonada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sharoitidan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qoniqadigan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ishchilar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faoliyat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ko‘rsatishlari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671</Words>
  <Application>Microsoft Office PowerPoint</Application>
  <PresentationFormat>Широкоэкранный</PresentationFormat>
  <Paragraphs>83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9</vt:i4>
      </vt:variant>
    </vt:vector>
  </HeadingPairs>
  <TitlesOfParts>
    <vt:vector size="21" baseType="lpstr">
      <vt:lpstr>Malgun Gothic</vt:lpstr>
      <vt:lpstr>Arial</vt:lpstr>
      <vt:lpstr>Arial Black</vt:lpstr>
      <vt:lpstr>Calibri</vt:lpstr>
      <vt:lpstr>Century Gothic</vt:lpstr>
      <vt:lpstr>Symbol</vt:lpstr>
      <vt:lpstr>Times New Roman</vt:lpstr>
      <vt:lpstr>Wingdings</vt:lpstr>
      <vt:lpstr>Wingdings 3</vt:lpstr>
      <vt:lpstr>Легкий дым</vt:lpstr>
      <vt:lpstr>1_Легкий дым</vt:lpstr>
      <vt:lpstr>2_Легкий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TADBIRKORLIK</cp:lastModifiedBy>
  <cp:revision>21</cp:revision>
  <dcterms:created xsi:type="dcterms:W3CDTF">2019-06-19T13:49:00Z</dcterms:created>
  <dcterms:modified xsi:type="dcterms:W3CDTF">2021-11-23T12:21:11Z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1049-11.2.0.10152</vt:lpwstr>
  </property>
</Properties>
</file>