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</p:sldMasterIdLst>
  <p:sldIdLst>
    <p:sldId id="349" r:id="rId2"/>
    <p:sldId id="329" r:id="rId3"/>
    <p:sldId id="330" r:id="rId4"/>
    <p:sldId id="338" r:id="rId5"/>
    <p:sldId id="331" r:id="rId6"/>
    <p:sldId id="332" r:id="rId7"/>
    <p:sldId id="333" r:id="rId8"/>
    <p:sldId id="334" r:id="rId9"/>
    <p:sldId id="335" r:id="rId10"/>
    <p:sldId id="33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465" autoAdjust="0"/>
  </p:normalViewPr>
  <p:slideViewPr>
    <p:cSldViewPr snapToGrid="0">
      <p:cViewPr varScale="1">
        <p:scale>
          <a:sx n="62" d="100"/>
          <a:sy n="62" d="100"/>
        </p:scale>
        <p:origin x="103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5A5EB0-FD56-40A0-9675-D8FF1B9CE198}" type="doc">
      <dgm:prSet loTypeId="urn:microsoft.com/office/officeart/2008/layout/VerticalCurvedList#1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C662411F-E9B2-4B78-A65B-CF6B132086F4}">
      <dgm:prSet phldrT="[Текст]" custT="1"/>
      <dgm:spPr>
        <a:solidFill>
          <a:schemeClr val="bg2">
            <a:lumMod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«pre-startup» </a:t>
          </a:r>
          <a:r>
            <a:rPr lang="en-US" sz="3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bosqichi</a:t>
          </a:r>
          <a:r>
            <a:rPr lang="en-U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3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D99D7B-617E-474D-960F-AD0EE9E285AC}" type="parTrans" cxnId="{C01668DE-5285-4629-B44C-31EB53E0B870}">
      <dgm:prSet/>
      <dgm:spPr/>
      <dgm:t>
        <a:bodyPr/>
        <a:lstStyle/>
        <a:p>
          <a:endParaRPr lang="ru-RU"/>
        </a:p>
      </dgm:t>
    </dgm:pt>
    <dgm:pt modelId="{CB399E4C-DE2B-4365-8E6E-4CB14F5DCD44}" type="sibTrans" cxnId="{C01668DE-5285-4629-B44C-31EB53E0B870}">
      <dgm:prSet/>
      <dgm:spPr/>
      <dgm:t>
        <a:bodyPr/>
        <a:lstStyle/>
        <a:p>
          <a:endParaRPr lang="ru-RU"/>
        </a:p>
      </dgm:t>
    </dgm:pt>
    <dgm:pt modelId="{A61C2F11-437F-4079-A0A9-ACDA671A77F0}">
      <dgm:prSet phldrT="[Текст]" custT="1"/>
      <dgm:spPr>
        <a:solidFill>
          <a:schemeClr val="bg2">
            <a:lumMod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3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Kengayish</a:t>
          </a:r>
          <a:r>
            <a: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bosqichi</a:t>
          </a:r>
          <a:r>
            <a:rPr lang="en-U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3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624D13-F4D1-4A95-87E0-6429254F9F60}" type="parTrans" cxnId="{48A8D712-EE91-4D32-8BE0-89206ABDB048}">
      <dgm:prSet/>
      <dgm:spPr/>
      <dgm:t>
        <a:bodyPr/>
        <a:lstStyle/>
        <a:p>
          <a:endParaRPr lang="ru-RU"/>
        </a:p>
      </dgm:t>
    </dgm:pt>
    <dgm:pt modelId="{23273DFC-C86E-4421-BDAD-690D66EA15AD}" type="sibTrans" cxnId="{48A8D712-EE91-4D32-8BE0-89206ABDB048}">
      <dgm:prSet/>
      <dgm:spPr/>
      <dgm:t>
        <a:bodyPr/>
        <a:lstStyle/>
        <a:p>
          <a:endParaRPr lang="ru-RU"/>
        </a:p>
      </dgm:t>
    </dgm:pt>
    <dgm:pt modelId="{D5D5D98E-48A1-4B9B-B5FC-F440A6552BB8}">
      <dgm:prSet phldrT="[Текст]" custT="1"/>
      <dgm:spPr>
        <a:solidFill>
          <a:schemeClr val="bg2">
            <a:lumMod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3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Chiqish</a:t>
          </a:r>
          <a:r>
            <a: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bosqichi</a:t>
          </a:r>
          <a:r>
            <a: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3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1FF90B-4153-4CA1-B53A-89514BF2A6EE}" type="parTrans" cxnId="{B1D61988-F075-4197-B763-69A3A7603DB6}">
      <dgm:prSet/>
      <dgm:spPr/>
      <dgm:t>
        <a:bodyPr/>
        <a:lstStyle/>
        <a:p>
          <a:endParaRPr lang="ru-RU"/>
        </a:p>
      </dgm:t>
    </dgm:pt>
    <dgm:pt modelId="{344D35B6-7128-4621-B018-15403000F827}" type="sibTrans" cxnId="{B1D61988-F075-4197-B763-69A3A7603DB6}">
      <dgm:prSet/>
      <dgm:spPr/>
      <dgm:t>
        <a:bodyPr/>
        <a:lstStyle/>
        <a:p>
          <a:endParaRPr lang="ru-RU"/>
        </a:p>
      </dgm:t>
    </dgm:pt>
    <dgm:pt modelId="{9FBF4720-F8CB-48D6-AB5B-53604B1448E6}">
      <dgm:prSet custT="1"/>
      <dgm:spPr>
        <a:solidFill>
          <a:schemeClr val="bg2">
            <a:lumMod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«pre-seed» </a:t>
          </a:r>
          <a:r>
            <a:rPr lang="en-US" sz="3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bosqichi</a:t>
          </a:r>
          <a:r>
            <a:rPr lang="en-U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3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C72C50-3904-420B-870F-ACDC08B98CD5}" type="parTrans" cxnId="{5474DD1A-A2C7-4250-B143-25F6097F8D0B}">
      <dgm:prSet/>
      <dgm:spPr/>
      <dgm:t>
        <a:bodyPr/>
        <a:lstStyle/>
        <a:p>
          <a:endParaRPr lang="ru-RU"/>
        </a:p>
      </dgm:t>
    </dgm:pt>
    <dgm:pt modelId="{EB5635C9-FB9F-4C4A-835D-D86CDC7CBC6A}" type="sibTrans" cxnId="{5474DD1A-A2C7-4250-B143-25F6097F8D0B}">
      <dgm:prSet/>
      <dgm:spPr/>
      <dgm:t>
        <a:bodyPr/>
        <a:lstStyle/>
        <a:p>
          <a:endParaRPr lang="ru-RU"/>
        </a:p>
      </dgm:t>
    </dgm:pt>
    <dgm:pt modelId="{2D23785A-2F9E-4729-9490-DA4CCA59C483}">
      <dgm:prSet custT="1"/>
      <dgm:spPr>
        <a:solidFill>
          <a:schemeClr val="bg2">
            <a:lumMod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«Seed» </a:t>
          </a:r>
          <a:r>
            <a:rPr lang="en-US" sz="3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bosqichi</a:t>
          </a:r>
          <a:r>
            <a: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3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B4EBBB-AC0F-4A50-89CD-9C9EE1724BCA}" type="parTrans" cxnId="{34EBB4FC-69F5-43C1-AFA9-1915F36DDAF3}">
      <dgm:prSet/>
      <dgm:spPr/>
      <dgm:t>
        <a:bodyPr/>
        <a:lstStyle/>
        <a:p>
          <a:endParaRPr lang="ru-RU"/>
        </a:p>
      </dgm:t>
    </dgm:pt>
    <dgm:pt modelId="{013D57CE-11BD-48AC-8DEA-48FD3FA9D9F1}" type="sibTrans" cxnId="{34EBB4FC-69F5-43C1-AFA9-1915F36DDAF3}">
      <dgm:prSet/>
      <dgm:spPr/>
      <dgm:t>
        <a:bodyPr/>
        <a:lstStyle/>
        <a:p>
          <a:endParaRPr lang="ru-RU"/>
        </a:p>
      </dgm:t>
    </dgm:pt>
    <dgm:pt modelId="{EC137E60-361D-4B6A-ABC6-11228C7B10EE}">
      <dgm:prSet custT="1"/>
      <dgm:spPr>
        <a:solidFill>
          <a:schemeClr val="bg2">
            <a:lumMod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«Startup» </a:t>
          </a:r>
          <a:r>
            <a:rPr lang="en-US" sz="3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bosqichi</a:t>
          </a:r>
          <a:r>
            <a: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3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A1D695-DFB4-48FF-A869-F02476F54112}" type="parTrans" cxnId="{B4806801-009E-4E4F-90A6-AAEB989F6ECD}">
      <dgm:prSet/>
      <dgm:spPr/>
      <dgm:t>
        <a:bodyPr/>
        <a:lstStyle/>
        <a:p>
          <a:endParaRPr lang="ru-RU"/>
        </a:p>
      </dgm:t>
    </dgm:pt>
    <dgm:pt modelId="{52FA3351-16CA-4D27-A85A-932F386AAEAD}" type="sibTrans" cxnId="{B4806801-009E-4E4F-90A6-AAEB989F6ECD}">
      <dgm:prSet/>
      <dgm:spPr/>
      <dgm:t>
        <a:bodyPr/>
        <a:lstStyle/>
        <a:p>
          <a:endParaRPr lang="ru-RU"/>
        </a:p>
      </dgm:t>
    </dgm:pt>
    <dgm:pt modelId="{66AE58BC-F7FC-447F-BB3A-85CE6F21088E}">
      <dgm:prSet custT="1"/>
      <dgm:spPr>
        <a:solidFill>
          <a:schemeClr val="bg2">
            <a:lumMod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3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O‘sish</a:t>
          </a:r>
          <a:r>
            <a: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bosqichi</a:t>
          </a:r>
          <a:r>
            <a: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3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463447-63F6-4F69-AE46-4B08C289AA38}" type="parTrans" cxnId="{1E448850-0CF8-49C0-B75D-F0EDFF9792F3}">
      <dgm:prSet/>
      <dgm:spPr/>
      <dgm:t>
        <a:bodyPr/>
        <a:lstStyle/>
        <a:p>
          <a:endParaRPr lang="ru-RU"/>
        </a:p>
      </dgm:t>
    </dgm:pt>
    <dgm:pt modelId="{4CCF7C0E-6BB7-49CB-AD54-839BA08705D7}" type="sibTrans" cxnId="{1E448850-0CF8-49C0-B75D-F0EDFF9792F3}">
      <dgm:prSet/>
      <dgm:spPr/>
      <dgm:t>
        <a:bodyPr/>
        <a:lstStyle/>
        <a:p>
          <a:endParaRPr lang="ru-RU"/>
        </a:p>
      </dgm:t>
    </dgm:pt>
    <dgm:pt modelId="{5BAB205C-0FC0-4EDF-9C2D-A35B4F48C247}">
      <dgm:prSet/>
      <dgm:spPr/>
      <dgm:t>
        <a:bodyPr/>
        <a:lstStyle/>
        <a:p>
          <a:endParaRPr lang="ru-RU"/>
        </a:p>
      </dgm:t>
    </dgm:pt>
    <dgm:pt modelId="{1BA75471-1CA5-4AE2-8AEB-8686C3A099E6}" type="parTrans" cxnId="{5D7184BB-D343-4B00-9018-3A9FDDBD59C2}">
      <dgm:prSet/>
      <dgm:spPr/>
      <dgm:t>
        <a:bodyPr/>
        <a:lstStyle/>
        <a:p>
          <a:endParaRPr lang="ru-RU"/>
        </a:p>
      </dgm:t>
    </dgm:pt>
    <dgm:pt modelId="{ACB77341-F181-4018-A0E0-412D5959A768}" type="sibTrans" cxnId="{5D7184BB-D343-4B00-9018-3A9FDDBD59C2}">
      <dgm:prSet/>
      <dgm:spPr/>
      <dgm:t>
        <a:bodyPr/>
        <a:lstStyle/>
        <a:p>
          <a:endParaRPr lang="ru-RU"/>
        </a:p>
      </dgm:t>
    </dgm:pt>
    <dgm:pt modelId="{61F343E6-FFCF-40B8-9473-81373DA9A072}" type="pres">
      <dgm:prSet presAssocID="{F65A5EB0-FD56-40A0-9675-D8FF1B9CE19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E39108D-A0A0-4A72-AAFB-A28B9711291F}" type="pres">
      <dgm:prSet presAssocID="{F65A5EB0-FD56-40A0-9675-D8FF1B9CE198}" presName="Name1" presStyleCnt="0"/>
      <dgm:spPr/>
    </dgm:pt>
    <dgm:pt modelId="{E4A86278-A643-4264-9A02-3F18B70913D9}" type="pres">
      <dgm:prSet presAssocID="{F65A5EB0-FD56-40A0-9675-D8FF1B9CE198}" presName="cycle" presStyleCnt="0"/>
      <dgm:spPr/>
    </dgm:pt>
    <dgm:pt modelId="{10D7A8DD-8426-4B03-AD0D-A550650C0B79}" type="pres">
      <dgm:prSet presAssocID="{F65A5EB0-FD56-40A0-9675-D8FF1B9CE198}" presName="srcNode" presStyleLbl="node1" presStyleIdx="0" presStyleCnt="7"/>
      <dgm:spPr/>
    </dgm:pt>
    <dgm:pt modelId="{C40819B0-2004-4FB8-BD55-AEECCDB1FEC7}" type="pres">
      <dgm:prSet presAssocID="{F65A5EB0-FD56-40A0-9675-D8FF1B9CE198}" presName="conn" presStyleLbl="parChTrans1D2" presStyleIdx="0" presStyleCnt="1"/>
      <dgm:spPr/>
      <dgm:t>
        <a:bodyPr/>
        <a:lstStyle/>
        <a:p>
          <a:endParaRPr lang="ru-RU"/>
        </a:p>
      </dgm:t>
    </dgm:pt>
    <dgm:pt modelId="{C2766409-A03B-4A24-B072-0D7819373DFE}" type="pres">
      <dgm:prSet presAssocID="{F65A5EB0-FD56-40A0-9675-D8FF1B9CE198}" presName="extraNode" presStyleLbl="node1" presStyleIdx="0" presStyleCnt="7"/>
      <dgm:spPr/>
    </dgm:pt>
    <dgm:pt modelId="{5F528D6B-BB37-48DB-BC7B-25BD51EDB59A}" type="pres">
      <dgm:prSet presAssocID="{F65A5EB0-FD56-40A0-9675-D8FF1B9CE198}" presName="dstNode" presStyleLbl="node1" presStyleIdx="0" presStyleCnt="7"/>
      <dgm:spPr/>
    </dgm:pt>
    <dgm:pt modelId="{1A811A7D-849F-44B4-B6EE-862D2FD0C180}" type="pres">
      <dgm:prSet presAssocID="{C662411F-E9B2-4B78-A65B-CF6B132086F4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CE84D-D725-4BD5-B5AC-1D74229AFFD8}" type="pres">
      <dgm:prSet presAssocID="{C662411F-E9B2-4B78-A65B-CF6B132086F4}" presName="accent_1" presStyleCnt="0"/>
      <dgm:spPr/>
    </dgm:pt>
    <dgm:pt modelId="{781B6FBF-ABC6-4FB4-843C-DB40EAA328F2}" type="pres">
      <dgm:prSet presAssocID="{C662411F-E9B2-4B78-A65B-CF6B132086F4}" presName="accentRepeatNode" presStyleLbl="solidFgAcc1" presStyleIdx="0" presStyleCnt="7"/>
      <dgm:spPr/>
    </dgm:pt>
    <dgm:pt modelId="{E3DB2AB4-C8DD-4A3C-A2F5-57F20BBFF1A1}" type="pres">
      <dgm:prSet presAssocID="{9FBF4720-F8CB-48D6-AB5B-53604B1448E6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8D6C20-1E2D-4E64-9F1B-9E2D6374D2C7}" type="pres">
      <dgm:prSet presAssocID="{9FBF4720-F8CB-48D6-AB5B-53604B1448E6}" presName="accent_2" presStyleCnt="0"/>
      <dgm:spPr/>
    </dgm:pt>
    <dgm:pt modelId="{FD110E90-DD06-491B-B316-1A662A17C282}" type="pres">
      <dgm:prSet presAssocID="{9FBF4720-F8CB-48D6-AB5B-53604B1448E6}" presName="accentRepeatNode" presStyleLbl="solidFgAcc1" presStyleIdx="1" presStyleCnt="7"/>
      <dgm:spPr/>
    </dgm:pt>
    <dgm:pt modelId="{B7E98A2B-C743-4494-A29A-A8C348EE7536}" type="pres">
      <dgm:prSet presAssocID="{2D23785A-2F9E-4729-9490-DA4CCA59C483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D959E7-AA9A-4EBD-A4A8-0393E4F49018}" type="pres">
      <dgm:prSet presAssocID="{2D23785A-2F9E-4729-9490-DA4CCA59C483}" presName="accent_3" presStyleCnt="0"/>
      <dgm:spPr/>
    </dgm:pt>
    <dgm:pt modelId="{8AE9EBAC-CD17-480A-8D91-72274CE49270}" type="pres">
      <dgm:prSet presAssocID="{2D23785A-2F9E-4729-9490-DA4CCA59C483}" presName="accentRepeatNode" presStyleLbl="solidFgAcc1" presStyleIdx="2" presStyleCnt="7"/>
      <dgm:spPr/>
    </dgm:pt>
    <dgm:pt modelId="{7A5D96A6-9903-4F68-924D-8D1F047AF1B5}" type="pres">
      <dgm:prSet presAssocID="{EC137E60-361D-4B6A-ABC6-11228C7B10EE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82BA67-CD20-4448-B1B8-432CD04AC993}" type="pres">
      <dgm:prSet presAssocID="{EC137E60-361D-4B6A-ABC6-11228C7B10EE}" presName="accent_4" presStyleCnt="0"/>
      <dgm:spPr/>
    </dgm:pt>
    <dgm:pt modelId="{C36FFF62-F2F3-4D2F-958A-B0436AD8E624}" type="pres">
      <dgm:prSet presAssocID="{EC137E60-361D-4B6A-ABC6-11228C7B10EE}" presName="accentRepeatNode" presStyleLbl="solidFgAcc1" presStyleIdx="3" presStyleCnt="7"/>
      <dgm:spPr/>
    </dgm:pt>
    <dgm:pt modelId="{68234AEE-E236-4261-AEE3-D22AE366A664}" type="pres">
      <dgm:prSet presAssocID="{66AE58BC-F7FC-447F-BB3A-85CE6F21088E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81F279-5E55-4FF4-862B-7BC5AD3B6C19}" type="pres">
      <dgm:prSet presAssocID="{66AE58BC-F7FC-447F-BB3A-85CE6F21088E}" presName="accent_5" presStyleCnt="0"/>
      <dgm:spPr/>
    </dgm:pt>
    <dgm:pt modelId="{C7ACBF72-410A-46A7-9858-8E856A7F5AAF}" type="pres">
      <dgm:prSet presAssocID="{66AE58BC-F7FC-447F-BB3A-85CE6F21088E}" presName="accentRepeatNode" presStyleLbl="solidFgAcc1" presStyleIdx="4" presStyleCnt="7"/>
      <dgm:spPr/>
    </dgm:pt>
    <dgm:pt modelId="{E302A666-3C6D-4FE2-B8E8-E48ADB79F014}" type="pres">
      <dgm:prSet presAssocID="{A61C2F11-437F-4079-A0A9-ACDA671A77F0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B9BDB6-3225-49A5-823B-D60F1741C3AB}" type="pres">
      <dgm:prSet presAssocID="{A61C2F11-437F-4079-A0A9-ACDA671A77F0}" presName="accent_6" presStyleCnt="0"/>
      <dgm:spPr/>
    </dgm:pt>
    <dgm:pt modelId="{224175CB-E935-4F95-8A94-8E8234BE0708}" type="pres">
      <dgm:prSet presAssocID="{A61C2F11-437F-4079-A0A9-ACDA671A77F0}" presName="accentRepeatNode" presStyleLbl="solidFgAcc1" presStyleIdx="5" presStyleCnt="7"/>
      <dgm:spPr/>
    </dgm:pt>
    <dgm:pt modelId="{2747C140-8288-4217-A2F6-CFC73AAF844C}" type="pres">
      <dgm:prSet presAssocID="{D5D5D98E-48A1-4B9B-B5FC-F440A6552BB8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BB1727-3113-4182-A2C8-679C4B7877DB}" type="pres">
      <dgm:prSet presAssocID="{D5D5D98E-48A1-4B9B-B5FC-F440A6552BB8}" presName="accent_7" presStyleCnt="0"/>
      <dgm:spPr/>
    </dgm:pt>
    <dgm:pt modelId="{A278E09E-A032-4BD6-8AA7-5457CB087D13}" type="pres">
      <dgm:prSet presAssocID="{D5D5D98E-48A1-4B9B-B5FC-F440A6552BB8}" presName="accentRepeatNode" presStyleLbl="solidFgAcc1" presStyleIdx="6" presStyleCnt="7"/>
      <dgm:spPr/>
    </dgm:pt>
  </dgm:ptLst>
  <dgm:cxnLst>
    <dgm:cxn modelId="{5D7184BB-D343-4B00-9018-3A9FDDBD59C2}" srcId="{F65A5EB0-FD56-40A0-9675-D8FF1B9CE198}" destId="{5BAB205C-0FC0-4EDF-9C2D-A35B4F48C247}" srcOrd="7" destOrd="0" parTransId="{1BA75471-1CA5-4AE2-8AEB-8686C3A099E6}" sibTransId="{ACB77341-F181-4018-A0E0-412D5959A768}"/>
    <dgm:cxn modelId="{B4806801-009E-4E4F-90A6-AAEB989F6ECD}" srcId="{F65A5EB0-FD56-40A0-9675-D8FF1B9CE198}" destId="{EC137E60-361D-4B6A-ABC6-11228C7B10EE}" srcOrd="3" destOrd="0" parTransId="{DCA1D695-DFB4-48FF-A869-F02476F54112}" sibTransId="{52FA3351-16CA-4D27-A85A-932F386AAEAD}"/>
    <dgm:cxn modelId="{F9DFEC6F-6324-45D0-9B44-38760E2BD7CD}" type="presOf" srcId="{66AE58BC-F7FC-447F-BB3A-85CE6F21088E}" destId="{68234AEE-E236-4261-AEE3-D22AE366A664}" srcOrd="0" destOrd="0" presId="urn:microsoft.com/office/officeart/2008/layout/VerticalCurvedList#1"/>
    <dgm:cxn modelId="{997375C9-D6A5-4394-9232-12F5F5D6BC24}" type="presOf" srcId="{9FBF4720-F8CB-48D6-AB5B-53604B1448E6}" destId="{E3DB2AB4-C8DD-4A3C-A2F5-57F20BBFF1A1}" srcOrd="0" destOrd="0" presId="urn:microsoft.com/office/officeart/2008/layout/VerticalCurvedList#1"/>
    <dgm:cxn modelId="{34EBB4FC-69F5-43C1-AFA9-1915F36DDAF3}" srcId="{F65A5EB0-FD56-40A0-9675-D8FF1B9CE198}" destId="{2D23785A-2F9E-4729-9490-DA4CCA59C483}" srcOrd="2" destOrd="0" parTransId="{E1B4EBBB-AC0F-4A50-89CD-9C9EE1724BCA}" sibTransId="{013D57CE-11BD-48AC-8DEA-48FD3FA9D9F1}"/>
    <dgm:cxn modelId="{1E448850-0CF8-49C0-B75D-F0EDFF9792F3}" srcId="{F65A5EB0-FD56-40A0-9675-D8FF1B9CE198}" destId="{66AE58BC-F7FC-447F-BB3A-85CE6F21088E}" srcOrd="4" destOrd="0" parTransId="{E0463447-63F6-4F69-AE46-4B08C289AA38}" sibTransId="{4CCF7C0E-6BB7-49CB-AD54-839BA08705D7}"/>
    <dgm:cxn modelId="{C51BAFD3-D186-40CC-8627-15D2482F03C5}" type="presOf" srcId="{F65A5EB0-FD56-40A0-9675-D8FF1B9CE198}" destId="{61F343E6-FFCF-40B8-9473-81373DA9A072}" srcOrd="0" destOrd="0" presId="urn:microsoft.com/office/officeart/2008/layout/VerticalCurvedList#1"/>
    <dgm:cxn modelId="{589216BC-0C6E-495B-9F19-3BF4A02982B5}" type="presOf" srcId="{EC137E60-361D-4B6A-ABC6-11228C7B10EE}" destId="{7A5D96A6-9903-4F68-924D-8D1F047AF1B5}" srcOrd="0" destOrd="0" presId="urn:microsoft.com/office/officeart/2008/layout/VerticalCurvedList#1"/>
    <dgm:cxn modelId="{B1D61988-F075-4197-B763-69A3A7603DB6}" srcId="{F65A5EB0-FD56-40A0-9675-D8FF1B9CE198}" destId="{D5D5D98E-48A1-4B9B-B5FC-F440A6552BB8}" srcOrd="6" destOrd="0" parTransId="{8D1FF90B-4153-4CA1-B53A-89514BF2A6EE}" sibTransId="{344D35B6-7128-4621-B018-15403000F827}"/>
    <dgm:cxn modelId="{C01668DE-5285-4629-B44C-31EB53E0B870}" srcId="{F65A5EB0-FD56-40A0-9675-D8FF1B9CE198}" destId="{C662411F-E9B2-4B78-A65B-CF6B132086F4}" srcOrd="0" destOrd="0" parTransId="{71D99D7B-617E-474D-960F-AD0EE9E285AC}" sibTransId="{CB399E4C-DE2B-4365-8E6E-4CB14F5DCD44}"/>
    <dgm:cxn modelId="{7D3B5707-35AA-4454-A99E-15741EAB3384}" type="presOf" srcId="{CB399E4C-DE2B-4365-8E6E-4CB14F5DCD44}" destId="{C40819B0-2004-4FB8-BD55-AEECCDB1FEC7}" srcOrd="0" destOrd="0" presId="urn:microsoft.com/office/officeart/2008/layout/VerticalCurvedList#1"/>
    <dgm:cxn modelId="{6A53F155-4C19-40A8-870A-06D4CF24D01E}" type="presOf" srcId="{D5D5D98E-48A1-4B9B-B5FC-F440A6552BB8}" destId="{2747C140-8288-4217-A2F6-CFC73AAF844C}" srcOrd="0" destOrd="0" presId="urn:microsoft.com/office/officeart/2008/layout/VerticalCurvedList#1"/>
    <dgm:cxn modelId="{A2479378-92F5-4321-9165-53CD5542FB57}" type="presOf" srcId="{C662411F-E9B2-4B78-A65B-CF6B132086F4}" destId="{1A811A7D-849F-44B4-B6EE-862D2FD0C180}" srcOrd="0" destOrd="0" presId="urn:microsoft.com/office/officeart/2008/layout/VerticalCurvedList#1"/>
    <dgm:cxn modelId="{5474DD1A-A2C7-4250-B143-25F6097F8D0B}" srcId="{F65A5EB0-FD56-40A0-9675-D8FF1B9CE198}" destId="{9FBF4720-F8CB-48D6-AB5B-53604B1448E6}" srcOrd="1" destOrd="0" parTransId="{D2C72C50-3904-420B-870F-ACDC08B98CD5}" sibTransId="{EB5635C9-FB9F-4C4A-835D-D86CDC7CBC6A}"/>
    <dgm:cxn modelId="{8F48201E-8101-47B5-943E-60FCB0222FDC}" type="presOf" srcId="{2D23785A-2F9E-4729-9490-DA4CCA59C483}" destId="{B7E98A2B-C743-4494-A29A-A8C348EE7536}" srcOrd="0" destOrd="0" presId="urn:microsoft.com/office/officeart/2008/layout/VerticalCurvedList#1"/>
    <dgm:cxn modelId="{48A8D712-EE91-4D32-8BE0-89206ABDB048}" srcId="{F65A5EB0-FD56-40A0-9675-D8FF1B9CE198}" destId="{A61C2F11-437F-4079-A0A9-ACDA671A77F0}" srcOrd="5" destOrd="0" parTransId="{4F624D13-F4D1-4A95-87E0-6429254F9F60}" sibTransId="{23273DFC-C86E-4421-BDAD-690D66EA15AD}"/>
    <dgm:cxn modelId="{D6D237EE-B48D-453D-A11E-6F1085789F1E}" type="presOf" srcId="{A61C2F11-437F-4079-A0A9-ACDA671A77F0}" destId="{E302A666-3C6D-4FE2-B8E8-E48ADB79F014}" srcOrd="0" destOrd="0" presId="urn:microsoft.com/office/officeart/2008/layout/VerticalCurvedList#1"/>
    <dgm:cxn modelId="{66DB9875-3BBB-42FD-990D-F3173BD580E7}" type="presParOf" srcId="{61F343E6-FFCF-40B8-9473-81373DA9A072}" destId="{CE39108D-A0A0-4A72-AAFB-A28B9711291F}" srcOrd="0" destOrd="0" presId="urn:microsoft.com/office/officeart/2008/layout/VerticalCurvedList#1"/>
    <dgm:cxn modelId="{6492435C-51A5-41F5-A32B-C2A495513F08}" type="presParOf" srcId="{CE39108D-A0A0-4A72-AAFB-A28B9711291F}" destId="{E4A86278-A643-4264-9A02-3F18B70913D9}" srcOrd="0" destOrd="0" presId="urn:microsoft.com/office/officeart/2008/layout/VerticalCurvedList#1"/>
    <dgm:cxn modelId="{A13E16ED-E64C-4B76-801A-2F48D4A5D8EF}" type="presParOf" srcId="{E4A86278-A643-4264-9A02-3F18B70913D9}" destId="{10D7A8DD-8426-4B03-AD0D-A550650C0B79}" srcOrd="0" destOrd="0" presId="urn:microsoft.com/office/officeart/2008/layout/VerticalCurvedList#1"/>
    <dgm:cxn modelId="{B6896266-A90C-48E3-AA50-4D721E8AC00E}" type="presParOf" srcId="{E4A86278-A643-4264-9A02-3F18B70913D9}" destId="{C40819B0-2004-4FB8-BD55-AEECCDB1FEC7}" srcOrd="1" destOrd="0" presId="urn:microsoft.com/office/officeart/2008/layout/VerticalCurvedList#1"/>
    <dgm:cxn modelId="{83548CA7-E16E-4A0F-BF53-934DA5508D47}" type="presParOf" srcId="{E4A86278-A643-4264-9A02-3F18B70913D9}" destId="{C2766409-A03B-4A24-B072-0D7819373DFE}" srcOrd="2" destOrd="0" presId="urn:microsoft.com/office/officeart/2008/layout/VerticalCurvedList#1"/>
    <dgm:cxn modelId="{4CA2993B-928C-48DF-95F4-4214A20D9D79}" type="presParOf" srcId="{E4A86278-A643-4264-9A02-3F18B70913D9}" destId="{5F528D6B-BB37-48DB-BC7B-25BD51EDB59A}" srcOrd="3" destOrd="0" presId="urn:microsoft.com/office/officeart/2008/layout/VerticalCurvedList#1"/>
    <dgm:cxn modelId="{D8864C53-1BF8-4BBE-B12D-F70411ECCF3A}" type="presParOf" srcId="{CE39108D-A0A0-4A72-AAFB-A28B9711291F}" destId="{1A811A7D-849F-44B4-B6EE-862D2FD0C180}" srcOrd="1" destOrd="0" presId="urn:microsoft.com/office/officeart/2008/layout/VerticalCurvedList#1"/>
    <dgm:cxn modelId="{A41FDF9B-78D8-4A46-957B-40A3FBF3F9B3}" type="presParOf" srcId="{CE39108D-A0A0-4A72-AAFB-A28B9711291F}" destId="{3B0CE84D-D725-4BD5-B5AC-1D74229AFFD8}" srcOrd="2" destOrd="0" presId="urn:microsoft.com/office/officeart/2008/layout/VerticalCurvedList#1"/>
    <dgm:cxn modelId="{6EA8DC46-1C21-4485-83E8-FB2A1E20D80B}" type="presParOf" srcId="{3B0CE84D-D725-4BD5-B5AC-1D74229AFFD8}" destId="{781B6FBF-ABC6-4FB4-843C-DB40EAA328F2}" srcOrd="0" destOrd="0" presId="urn:microsoft.com/office/officeart/2008/layout/VerticalCurvedList#1"/>
    <dgm:cxn modelId="{49FE8F4B-07F7-4609-BC41-729F8BDD122F}" type="presParOf" srcId="{CE39108D-A0A0-4A72-AAFB-A28B9711291F}" destId="{E3DB2AB4-C8DD-4A3C-A2F5-57F20BBFF1A1}" srcOrd="3" destOrd="0" presId="urn:microsoft.com/office/officeart/2008/layout/VerticalCurvedList#1"/>
    <dgm:cxn modelId="{ACCDA98C-42FF-46E8-9529-050834071ADC}" type="presParOf" srcId="{CE39108D-A0A0-4A72-AAFB-A28B9711291F}" destId="{718D6C20-1E2D-4E64-9F1B-9E2D6374D2C7}" srcOrd="4" destOrd="0" presId="urn:microsoft.com/office/officeart/2008/layout/VerticalCurvedList#1"/>
    <dgm:cxn modelId="{A86092F7-2A7F-474E-9761-CD3F797FA328}" type="presParOf" srcId="{718D6C20-1E2D-4E64-9F1B-9E2D6374D2C7}" destId="{FD110E90-DD06-491B-B316-1A662A17C282}" srcOrd="0" destOrd="0" presId="urn:microsoft.com/office/officeart/2008/layout/VerticalCurvedList#1"/>
    <dgm:cxn modelId="{13D24E8D-F765-4571-BFE7-17F46B57A6FE}" type="presParOf" srcId="{CE39108D-A0A0-4A72-AAFB-A28B9711291F}" destId="{B7E98A2B-C743-4494-A29A-A8C348EE7536}" srcOrd="5" destOrd="0" presId="urn:microsoft.com/office/officeart/2008/layout/VerticalCurvedList#1"/>
    <dgm:cxn modelId="{EBF0CEE2-713A-4616-B7BE-5E34A7D817F5}" type="presParOf" srcId="{CE39108D-A0A0-4A72-AAFB-A28B9711291F}" destId="{0BD959E7-AA9A-4EBD-A4A8-0393E4F49018}" srcOrd="6" destOrd="0" presId="urn:microsoft.com/office/officeart/2008/layout/VerticalCurvedList#1"/>
    <dgm:cxn modelId="{96D37474-2097-4B57-A8D4-C4F4D110C5C8}" type="presParOf" srcId="{0BD959E7-AA9A-4EBD-A4A8-0393E4F49018}" destId="{8AE9EBAC-CD17-480A-8D91-72274CE49270}" srcOrd="0" destOrd="0" presId="urn:microsoft.com/office/officeart/2008/layout/VerticalCurvedList#1"/>
    <dgm:cxn modelId="{F3C1CA20-050C-422C-8B8B-52B0B0DF035A}" type="presParOf" srcId="{CE39108D-A0A0-4A72-AAFB-A28B9711291F}" destId="{7A5D96A6-9903-4F68-924D-8D1F047AF1B5}" srcOrd="7" destOrd="0" presId="urn:microsoft.com/office/officeart/2008/layout/VerticalCurvedList#1"/>
    <dgm:cxn modelId="{266CCEB4-C8CA-409E-A6FC-0530C34AE292}" type="presParOf" srcId="{CE39108D-A0A0-4A72-AAFB-A28B9711291F}" destId="{6E82BA67-CD20-4448-B1B8-432CD04AC993}" srcOrd="8" destOrd="0" presId="urn:microsoft.com/office/officeart/2008/layout/VerticalCurvedList#1"/>
    <dgm:cxn modelId="{07C5E4A6-D2B3-4BE9-BD80-B7CCF528643E}" type="presParOf" srcId="{6E82BA67-CD20-4448-B1B8-432CD04AC993}" destId="{C36FFF62-F2F3-4D2F-958A-B0436AD8E624}" srcOrd="0" destOrd="0" presId="urn:microsoft.com/office/officeart/2008/layout/VerticalCurvedList#1"/>
    <dgm:cxn modelId="{A9507DD9-D79F-4A58-A849-2C1FCECC41BE}" type="presParOf" srcId="{CE39108D-A0A0-4A72-AAFB-A28B9711291F}" destId="{68234AEE-E236-4261-AEE3-D22AE366A664}" srcOrd="9" destOrd="0" presId="urn:microsoft.com/office/officeart/2008/layout/VerticalCurvedList#1"/>
    <dgm:cxn modelId="{B6A62774-C506-4FA0-AE57-8582BEE711DD}" type="presParOf" srcId="{CE39108D-A0A0-4A72-AAFB-A28B9711291F}" destId="{6F81F279-5E55-4FF4-862B-7BC5AD3B6C19}" srcOrd="10" destOrd="0" presId="urn:microsoft.com/office/officeart/2008/layout/VerticalCurvedList#1"/>
    <dgm:cxn modelId="{576156AA-4D66-4E3D-B5ED-423171F2C2D9}" type="presParOf" srcId="{6F81F279-5E55-4FF4-862B-7BC5AD3B6C19}" destId="{C7ACBF72-410A-46A7-9858-8E856A7F5AAF}" srcOrd="0" destOrd="0" presId="urn:microsoft.com/office/officeart/2008/layout/VerticalCurvedList#1"/>
    <dgm:cxn modelId="{AA31B557-EFB2-4EA3-BCFE-E7098C86DD42}" type="presParOf" srcId="{CE39108D-A0A0-4A72-AAFB-A28B9711291F}" destId="{E302A666-3C6D-4FE2-B8E8-E48ADB79F014}" srcOrd="11" destOrd="0" presId="urn:microsoft.com/office/officeart/2008/layout/VerticalCurvedList#1"/>
    <dgm:cxn modelId="{14DE62CE-0FCA-4833-A819-C8D0871ABB85}" type="presParOf" srcId="{CE39108D-A0A0-4A72-AAFB-A28B9711291F}" destId="{34B9BDB6-3225-49A5-823B-D60F1741C3AB}" srcOrd="12" destOrd="0" presId="urn:microsoft.com/office/officeart/2008/layout/VerticalCurvedList#1"/>
    <dgm:cxn modelId="{A01DE87C-7C82-4CA6-B1E0-C2E9E28CD280}" type="presParOf" srcId="{34B9BDB6-3225-49A5-823B-D60F1741C3AB}" destId="{224175CB-E935-4F95-8A94-8E8234BE0708}" srcOrd="0" destOrd="0" presId="urn:microsoft.com/office/officeart/2008/layout/VerticalCurvedList#1"/>
    <dgm:cxn modelId="{1A20F830-8B2A-4A70-9F14-28ADFC701D5B}" type="presParOf" srcId="{CE39108D-A0A0-4A72-AAFB-A28B9711291F}" destId="{2747C140-8288-4217-A2F6-CFC73AAF844C}" srcOrd="13" destOrd="0" presId="urn:microsoft.com/office/officeart/2008/layout/VerticalCurvedList#1"/>
    <dgm:cxn modelId="{0E51C9CE-FDB3-4DA0-B13B-9106D872ACB3}" type="presParOf" srcId="{CE39108D-A0A0-4A72-AAFB-A28B9711291F}" destId="{72BB1727-3113-4182-A2C8-679C4B7877DB}" srcOrd="14" destOrd="0" presId="urn:microsoft.com/office/officeart/2008/layout/VerticalCurvedList#1"/>
    <dgm:cxn modelId="{101442F3-5519-483F-9B96-53F50A85FE7D}" type="presParOf" srcId="{72BB1727-3113-4182-A2C8-679C4B7877DB}" destId="{A278E09E-A032-4BD6-8AA7-5457CB087D13}" srcOrd="0" destOrd="0" presId="urn:microsoft.com/office/officeart/2008/layout/VerticalCurvedLis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0819B0-2004-4FB8-BD55-AEECCDB1FEC7}">
      <dsp:nvSpPr>
        <dsp:cNvPr id="0" name=""/>
        <dsp:cNvSpPr/>
      </dsp:nvSpPr>
      <dsp:spPr>
        <a:xfrm>
          <a:off x="-6865205" y="-1050529"/>
          <a:ext cx="8177395" cy="8177395"/>
        </a:xfrm>
        <a:prstGeom prst="blockArc">
          <a:avLst>
            <a:gd name="adj1" fmla="val 18900000"/>
            <a:gd name="adj2" fmla="val 2700000"/>
            <a:gd name="adj3" fmla="val 264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811A7D-849F-44B4-B6EE-862D2FD0C180}">
      <dsp:nvSpPr>
        <dsp:cNvPr id="0" name=""/>
        <dsp:cNvSpPr/>
      </dsp:nvSpPr>
      <dsp:spPr>
        <a:xfrm>
          <a:off x="426254" y="276230"/>
          <a:ext cx="10714509" cy="552217"/>
        </a:xfrm>
        <a:prstGeom prst="rect">
          <a:avLst/>
        </a:prstGeom>
        <a:solidFill>
          <a:schemeClr val="bg2">
            <a:lumMod val="90000"/>
          </a:schemeClr>
        </a:solidFill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323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«pre-startup» </a:t>
          </a:r>
          <a:r>
            <a:rPr lang="en-US" sz="3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bosqichi</a:t>
          </a:r>
          <a:r>
            <a:rPr lang="en-US" sz="3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3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6254" y="276230"/>
        <a:ext cx="10714509" cy="552217"/>
      </dsp:txXfrm>
    </dsp:sp>
    <dsp:sp modelId="{781B6FBF-ABC6-4FB4-843C-DB40EAA328F2}">
      <dsp:nvSpPr>
        <dsp:cNvPr id="0" name=""/>
        <dsp:cNvSpPr/>
      </dsp:nvSpPr>
      <dsp:spPr>
        <a:xfrm>
          <a:off x="81119" y="207203"/>
          <a:ext cx="690271" cy="6902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DB2AB4-C8DD-4A3C-A2F5-57F20BBFF1A1}">
      <dsp:nvSpPr>
        <dsp:cNvPr id="0" name=""/>
        <dsp:cNvSpPr/>
      </dsp:nvSpPr>
      <dsp:spPr>
        <a:xfrm>
          <a:off x="926337" y="1105042"/>
          <a:ext cx="10214427" cy="552217"/>
        </a:xfrm>
        <a:prstGeom prst="rect">
          <a:avLst/>
        </a:prstGeom>
        <a:solidFill>
          <a:schemeClr val="bg2">
            <a:lumMod val="90000"/>
          </a:schemeClr>
        </a:solidFill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323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«pre-seed» </a:t>
          </a:r>
          <a:r>
            <a:rPr lang="en-US" sz="3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bosqichi</a:t>
          </a:r>
          <a:r>
            <a:rPr lang="en-US" sz="3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3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26337" y="1105042"/>
        <a:ext cx="10214427" cy="552217"/>
      </dsp:txXfrm>
    </dsp:sp>
    <dsp:sp modelId="{FD110E90-DD06-491B-B316-1A662A17C282}">
      <dsp:nvSpPr>
        <dsp:cNvPr id="0" name=""/>
        <dsp:cNvSpPr/>
      </dsp:nvSpPr>
      <dsp:spPr>
        <a:xfrm>
          <a:off x="581201" y="1036015"/>
          <a:ext cx="690271" cy="6902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E98A2B-C743-4494-A29A-A8C348EE7536}">
      <dsp:nvSpPr>
        <dsp:cNvPr id="0" name=""/>
        <dsp:cNvSpPr/>
      </dsp:nvSpPr>
      <dsp:spPr>
        <a:xfrm>
          <a:off x="1200380" y="1933247"/>
          <a:ext cx="9940384" cy="552217"/>
        </a:xfrm>
        <a:prstGeom prst="rect">
          <a:avLst/>
        </a:prstGeom>
        <a:solidFill>
          <a:schemeClr val="bg2">
            <a:lumMod val="90000"/>
          </a:schemeClr>
        </a:solidFill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323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«Seed» </a:t>
          </a:r>
          <a:r>
            <a:rPr lang="en-US" sz="3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bosqichi</a:t>
          </a:r>
          <a:r>
            <a:rPr lang="en-US" sz="3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3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00380" y="1933247"/>
        <a:ext cx="9940384" cy="552217"/>
      </dsp:txXfrm>
    </dsp:sp>
    <dsp:sp modelId="{8AE9EBAC-CD17-480A-8D91-72274CE49270}">
      <dsp:nvSpPr>
        <dsp:cNvPr id="0" name=""/>
        <dsp:cNvSpPr/>
      </dsp:nvSpPr>
      <dsp:spPr>
        <a:xfrm>
          <a:off x="855244" y="1864219"/>
          <a:ext cx="690271" cy="6902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5D96A6-9903-4F68-924D-8D1F047AF1B5}">
      <dsp:nvSpPr>
        <dsp:cNvPr id="0" name=""/>
        <dsp:cNvSpPr/>
      </dsp:nvSpPr>
      <dsp:spPr>
        <a:xfrm>
          <a:off x="1287879" y="2762059"/>
          <a:ext cx="9852885" cy="552217"/>
        </a:xfrm>
        <a:prstGeom prst="rect">
          <a:avLst/>
        </a:prstGeom>
        <a:solidFill>
          <a:schemeClr val="bg2">
            <a:lumMod val="90000"/>
          </a:schemeClr>
        </a:solidFill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323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«Startup» </a:t>
          </a:r>
          <a:r>
            <a:rPr lang="en-US" sz="3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bosqichi</a:t>
          </a:r>
          <a:r>
            <a:rPr lang="en-US" sz="3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3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87879" y="2762059"/>
        <a:ext cx="9852885" cy="552217"/>
      </dsp:txXfrm>
    </dsp:sp>
    <dsp:sp modelId="{C36FFF62-F2F3-4D2F-958A-B0436AD8E624}">
      <dsp:nvSpPr>
        <dsp:cNvPr id="0" name=""/>
        <dsp:cNvSpPr/>
      </dsp:nvSpPr>
      <dsp:spPr>
        <a:xfrm>
          <a:off x="942743" y="2693032"/>
          <a:ext cx="690271" cy="6902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234AEE-E236-4261-AEE3-D22AE366A664}">
      <dsp:nvSpPr>
        <dsp:cNvPr id="0" name=""/>
        <dsp:cNvSpPr/>
      </dsp:nvSpPr>
      <dsp:spPr>
        <a:xfrm>
          <a:off x="1200380" y="3590871"/>
          <a:ext cx="9940384" cy="552217"/>
        </a:xfrm>
        <a:prstGeom prst="rect">
          <a:avLst/>
        </a:prstGeom>
        <a:solidFill>
          <a:schemeClr val="bg2">
            <a:lumMod val="90000"/>
          </a:schemeClr>
        </a:solidFill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323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O‘sish</a:t>
          </a:r>
          <a:r>
            <a:rPr lang="en-US" sz="3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bosqichi</a:t>
          </a:r>
          <a:r>
            <a:rPr lang="en-US" sz="3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3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00380" y="3590871"/>
        <a:ext cx="9940384" cy="552217"/>
      </dsp:txXfrm>
    </dsp:sp>
    <dsp:sp modelId="{C7ACBF72-410A-46A7-9858-8E856A7F5AAF}">
      <dsp:nvSpPr>
        <dsp:cNvPr id="0" name=""/>
        <dsp:cNvSpPr/>
      </dsp:nvSpPr>
      <dsp:spPr>
        <a:xfrm>
          <a:off x="855244" y="3521844"/>
          <a:ext cx="690271" cy="6902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02A666-3C6D-4FE2-B8E8-E48ADB79F014}">
      <dsp:nvSpPr>
        <dsp:cNvPr id="0" name=""/>
        <dsp:cNvSpPr/>
      </dsp:nvSpPr>
      <dsp:spPr>
        <a:xfrm>
          <a:off x="926337" y="4419076"/>
          <a:ext cx="10214427" cy="552217"/>
        </a:xfrm>
        <a:prstGeom prst="rect">
          <a:avLst/>
        </a:prstGeom>
        <a:solidFill>
          <a:schemeClr val="bg2">
            <a:lumMod val="90000"/>
          </a:schemeClr>
        </a:solidFill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323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Kengayish</a:t>
          </a:r>
          <a:r>
            <a:rPr lang="en-US" sz="3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bosqichi</a:t>
          </a:r>
          <a:r>
            <a:rPr lang="en-US" sz="3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3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26337" y="4419076"/>
        <a:ext cx="10214427" cy="552217"/>
      </dsp:txXfrm>
    </dsp:sp>
    <dsp:sp modelId="{224175CB-E935-4F95-8A94-8E8234BE0708}">
      <dsp:nvSpPr>
        <dsp:cNvPr id="0" name=""/>
        <dsp:cNvSpPr/>
      </dsp:nvSpPr>
      <dsp:spPr>
        <a:xfrm>
          <a:off x="581201" y="4350048"/>
          <a:ext cx="690271" cy="6902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47C140-8288-4217-A2F6-CFC73AAF844C}">
      <dsp:nvSpPr>
        <dsp:cNvPr id="0" name=""/>
        <dsp:cNvSpPr/>
      </dsp:nvSpPr>
      <dsp:spPr>
        <a:xfrm>
          <a:off x="426254" y="5247888"/>
          <a:ext cx="10714509" cy="552217"/>
        </a:xfrm>
        <a:prstGeom prst="rect">
          <a:avLst/>
        </a:prstGeom>
        <a:solidFill>
          <a:schemeClr val="bg2">
            <a:lumMod val="90000"/>
          </a:schemeClr>
        </a:solidFill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323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Chiqish</a:t>
          </a:r>
          <a:r>
            <a:rPr lang="en-US" sz="3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6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bosqichi</a:t>
          </a:r>
          <a:r>
            <a:rPr lang="en-US" sz="3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3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6254" y="5247888"/>
        <a:ext cx="10714509" cy="552217"/>
      </dsp:txXfrm>
    </dsp:sp>
    <dsp:sp modelId="{A278E09E-A032-4BD6-8AA7-5457CB087D13}">
      <dsp:nvSpPr>
        <dsp:cNvPr id="0" name=""/>
        <dsp:cNvSpPr/>
      </dsp:nvSpPr>
      <dsp:spPr>
        <a:xfrm>
          <a:off x="81119" y="5178861"/>
          <a:ext cx="690271" cy="6902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#1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srcNode" val="srcNode"/>
            <dgm:param type="dstNode" val="dstNode"/>
            <dgm:param type="endSty" val="noArr"/>
            <dgm:param type="connRout" val="curve"/>
            <dgm:param type="begPts" val="ctr"/>
            <dgm:param type="endPts" val="ct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2EBEE-11A0-4F18-91FA-206B08D16A1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363360" y="6138528"/>
            <a:ext cx="183578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Samarqand 2021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79451" y="-16120"/>
            <a:ext cx="9586762" cy="1024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O'ZBEKISTON RESPUBLIKASI BANDLIK VA MEHNAT MUNOSABATLARI VAZIRLIGI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anose="020B0A0402010202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SAMARQAND SHAHAR “ISHGA MARHAMAT” MONOMARKAZI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51127" y="1389210"/>
            <a:ext cx="4040465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Tadbirkorlik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biznes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asoslari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33947" y="1781715"/>
            <a:ext cx="9877769" cy="8309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Mavzu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Biznes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loyihalar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startaplar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hamda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O’zbekistonda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mavjud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startaplar</a:t>
            </a:r>
            <a:endParaRPr lang="en-US" sz="2400" dirty="0"/>
          </a:p>
        </p:txBody>
      </p:sp>
      <p:pic>
        <p:nvPicPr>
          <p:cNvPr id="12" name="Picture 5" descr="C:\Users\Supper Kompyuter\Desktop\photo_2021-06-14_15-20-15.jpgphoto_2021-06-14_15-20-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6190" y="2682379"/>
            <a:ext cx="6470015" cy="3139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5807" y="966549"/>
            <a:ext cx="11749548" cy="50128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marR="32385" lvl="0" indent="-342900" algn="just" fontAlgn="base">
              <a:lnSpc>
                <a:spcPct val="103000"/>
              </a:lnSpc>
              <a:spcAft>
                <a:spcPts val="55"/>
              </a:spcAft>
              <a:buClr>
                <a:srgbClr val="181717"/>
              </a:buClr>
              <a:buSzPts val="1150"/>
              <a:buFont typeface="+mj-lt"/>
              <a:buAutoNum type="arabicPeriod"/>
            </a:pPr>
            <a:r>
              <a:rPr lang="ru-RU" sz="4400" dirty="0" err="1" smtClean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</a:t>
            </a:r>
            <a:r>
              <a:rPr lang="ru-RU" sz="4400" dirty="0" smtClean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loyiha</a:t>
            </a:r>
            <a:r>
              <a:rPr lang="ru-RU" sz="4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nima</a:t>
            </a:r>
            <a:r>
              <a:rPr lang="ru-RU" sz="4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8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2385" lvl="0" indent="-342900" algn="just" fontAlgn="base">
              <a:lnSpc>
                <a:spcPct val="103000"/>
              </a:lnSpc>
              <a:spcAft>
                <a:spcPts val="55"/>
              </a:spcAft>
              <a:buClr>
                <a:srgbClr val="181717"/>
              </a:buClr>
              <a:buSzPts val="1150"/>
              <a:buFont typeface="+mj-lt"/>
              <a:buAutoNum type="arabicPeriod"/>
            </a:pPr>
            <a:r>
              <a:rPr lang="en-US" sz="4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</a:t>
            </a:r>
            <a:r>
              <a:rPr lang="en-US" sz="4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loyihaning</a:t>
            </a:r>
            <a:r>
              <a:rPr lang="en-US" sz="4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biznes-rejadan</a:t>
            </a:r>
            <a:r>
              <a:rPr lang="en-US" sz="4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4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farqi</a:t>
            </a:r>
            <a:r>
              <a:rPr lang="en-US" sz="4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</a:t>
            </a:r>
            <a:r>
              <a:rPr lang="en-US" sz="4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8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2385" lvl="0" indent="-342900" algn="just" fontAlgn="base">
              <a:lnSpc>
                <a:spcPct val="103000"/>
              </a:lnSpc>
              <a:spcAft>
                <a:spcPts val="55"/>
              </a:spcAft>
              <a:buClr>
                <a:srgbClr val="181717"/>
              </a:buClr>
              <a:buSzPts val="1150"/>
              <a:buFont typeface="+mj-lt"/>
              <a:buAutoNum type="arabicPeriod"/>
            </a:pPr>
            <a:r>
              <a:rPr lang="en-US" sz="4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</a:t>
            </a:r>
            <a:r>
              <a:rPr lang="en-US" sz="4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loyihaning</a:t>
            </a:r>
            <a:r>
              <a:rPr lang="en-US" sz="4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4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vazifalari</a:t>
            </a:r>
            <a:r>
              <a:rPr lang="en-US" sz="4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nimalardan</a:t>
            </a:r>
            <a:r>
              <a:rPr lang="en-US" sz="4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sz="4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8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2385" lvl="0" indent="-342900" algn="just" fontAlgn="base">
              <a:lnSpc>
                <a:spcPct val="103000"/>
              </a:lnSpc>
              <a:spcAft>
                <a:spcPts val="55"/>
              </a:spcAft>
              <a:buClr>
                <a:srgbClr val="181717"/>
              </a:buClr>
              <a:buSzPts val="1150"/>
              <a:buFont typeface="+mj-lt"/>
              <a:buAutoNum type="arabicPeriod"/>
            </a:pPr>
            <a:r>
              <a:rPr lang="en-US" sz="4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Startap</a:t>
            </a:r>
            <a:r>
              <a:rPr lang="en-US" sz="4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nima</a:t>
            </a:r>
            <a:r>
              <a:rPr lang="en-US" sz="4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4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4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biznes</a:t>
            </a:r>
            <a:r>
              <a:rPr lang="en-US" sz="4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loyihaga</a:t>
            </a:r>
            <a:r>
              <a:rPr lang="en-US" sz="4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4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aloqasi</a:t>
            </a:r>
            <a:r>
              <a:rPr lang="en-US" sz="4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lang="en-US" sz="44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800" u="none" strike="noStrike" dirty="0">
              <a:solidFill>
                <a:srgbClr val="181717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30713" y="246977"/>
            <a:ext cx="5213287" cy="4608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R="41275" indent="209550">
              <a:lnSpc>
                <a:spcPct val="107000"/>
              </a:lnSpc>
              <a:spcAft>
                <a:spcPts val="1000"/>
              </a:spcAft>
              <a:tabLst>
                <a:tab pos="1786890" algn="ctr"/>
              </a:tabLst>
            </a:pPr>
            <a:r>
              <a:rPr lang="ru-RU" sz="2400" b="1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BILIMINGIZNI SINAB KO‘RING!</a:t>
            </a:r>
            <a:endParaRPr lang="ru-RU" sz="36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99535" y="255478"/>
            <a:ext cx="3097964" cy="52225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10795" marR="46990" indent="-6350" algn="ctr">
              <a:lnSpc>
                <a:spcPct val="107000"/>
              </a:lnSpc>
              <a:spcAft>
                <a:spcPts val="795"/>
              </a:spcAft>
            </a:pPr>
            <a:r>
              <a:rPr lang="en-US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BIZNES LOYIHA</a:t>
            </a:r>
            <a:endParaRPr lang="ru-RU" sz="2800" b="1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8155" y="1030831"/>
            <a:ext cx="6096000" cy="1905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1250"/>
              </a:spcAft>
            </a:pP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Mazmunan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biznes-rejaga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yaqin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biroq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o‘zining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ko‘lami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jihatidan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kengroq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yana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tashkiliy-iqtisodiy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tavsifdagi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hujjat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biznes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loyihadir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8155" y="3117151"/>
            <a:ext cx="6096000" cy="310854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just"/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Biznes</a:t>
            </a:r>
            <a:r>
              <a:rPr lang="en-US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loyiha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muayyan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biznes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g‘oyani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bog‘liq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bayon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etilgan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samaradorligi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asoslangan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hujjat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Biznes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loyiha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loyihaga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mablag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‘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sarflashning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maqsadga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muvofiqligini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aniqlab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beradi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488227" y="1160046"/>
            <a:ext cx="5586850" cy="39940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10795" marR="48260" indent="-6350" algn="ctr">
              <a:lnSpc>
                <a:spcPct val="107000"/>
              </a:lnSpc>
              <a:spcAft>
                <a:spcPts val="490"/>
              </a:spcAft>
            </a:pPr>
            <a:r>
              <a:rPr lang="en-US" sz="20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BIZNES LOYIHANING ASOSIY VAZIFALARI</a:t>
            </a:r>
            <a:endParaRPr lang="ru-RU" sz="2000" b="1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51638" y="1835381"/>
            <a:ext cx="5723439" cy="455284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marR="33020" lvl="0" indent="-342900" algn="just" fontAlgn="base">
              <a:lnSpc>
                <a:spcPct val="107000"/>
              </a:lnSpc>
              <a:spcAft>
                <a:spcPts val="25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chiqarilishi</a:t>
            </a:r>
            <a:r>
              <a:rPr lang="en-US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ko‘zda</a:t>
            </a:r>
            <a:r>
              <a:rPr lang="en-US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tutilayotgan</a:t>
            </a:r>
            <a:r>
              <a:rPr lang="en-US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mahsulotga</a:t>
            </a:r>
            <a:r>
              <a:rPr lang="en-US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yetarli</a:t>
            </a:r>
            <a:r>
              <a:rPr lang="en-US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talabning</a:t>
            </a:r>
            <a:r>
              <a:rPr lang="en-US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mavjudligini</a:t>
            </a:r>
            <a:r>
              <a:rPr lang="en-US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aniqlash</a:t>
            </a:r>
            <a:r>
              <a:rPr lang="en-US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1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25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</a:t>
            </a:r>
            <a:r>
              <a:rPr lang="en-US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sotish</a:t>
            </a:r>
            <a:r>
              <a:rPr lang="en-US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hajmini</a:t>
            </a:r>
            <a:r>
              <a:rPr lang="en-US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aniqlash</a:t>
            </a:r>
            <a:r>
              <a:rPr lang="en-US" sz="31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1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1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31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oshirilishi</a:t>
            </a:r>
            <a:r>
              <a:rPr lang="en-US" sz="31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ko‘zda</a:t>
            </a:r>
            <a:r>
              <a:rPr lang="en-US" sz="31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tutilayotgan</a:t>
            </a:r>
            <a:r>
              <a:rPr lang="en-US" sz="31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loyihaning</a:t>
            </a:r>
            <a:r>
              <a:rPr lang="en-US" sz="31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</a:t>
            </a:r>
            <a:r>
              <a:rPr lang="en-US" sz="31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31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rentabellik</a:t>
            </a:r>
            <a:r>
              <a:rPr lang="en-US" sz="31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ko‘rsatkichlarini</a:t>
            </a:r>
            <a:r>
              <a:rPr lang="en-US" sz="31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baholash</a:t>
            </a:r>
            <a:endParaRPr lang="ru-RU" sz="3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87960" y="127659"/>
            <a:ext cx="2688493" cy="4608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10795" marR="47625" indent="-6350" algn="ctr">
              <a:lnSpc>
                <a:spcPct val="107000"/>
              </a:lnSpc>
              <a:spcAft>
                <a:spcPts val="795"/>
              </a:spcAft>
            </a:pPr>
            <a:r>
              <a:rPr lang="en-US" sz="24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STARTAP NIMA?</a:t>
            </a:r>
            <a:endParaRPr lang="ru-RU" sz="24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54931" y="737109"/>
            <a:ext cx="5788764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Biznes</a:t>
            </a:r>
            <a:r>
              <a:rPr lang="en-US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loyihalardan</a:t>
            </a:r>
            <a:r>
              <a:rPr lang="en-US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</a:t>
            </a:r>
            <a:r>
              <a:rPr lang="en-US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startapdir</a:t>
            </a: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6813" y="1570307"/>
            <a:ext cx="6096000" cy="353943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just"/>
            <a:r>
              <a:rPr lang="en-US" sz="32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Startap</a:t>
            </a:r>
            <a:r>
              <a:rPr lang="en-US" sz="32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ingl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i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startup company, startup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harakatni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boshlayot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gan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–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faoliyatini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innovatsion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g‘oyalar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texnologiyalarga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asoslangan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yurituvchi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yangi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tashkil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etilgan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kompaniya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firma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biznes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loyiha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86814" y="5584412"/>
            <a:ext cx="6096000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Startapni</a:t>
            </a:r>
            <a:r>
              <a:rPr lang="en-US" sz="32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yaratishda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yangi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g‘oya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resurs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hisoblanadi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390967" y="1570307"/>
            <a:ext cx="5683046" cy="374538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300"/>
              </a:spcAft>
            </a:pP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g‘oyaning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muvaffaqiyat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omili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foydaliligidir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Startapning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muvaffaqiyatiga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tashkilotchilarining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yoshi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g‘oya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qiziqishi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hamda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mashaqqatli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mehnati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ta’sir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ko‘rsatadi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2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95425" y="1123087"/>
            <a:ext cx="9010650" cy="34163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Hozirga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qadar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dunyoda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muvaffaqiyatli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oshgan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yirik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startaplarga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Microsoft» (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asoschilari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Bill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Geyts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Pol Allen), «Apple Computer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inc.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(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asoschilari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Stiv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Jobs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Stiv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Voznyak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«Google» (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asoschilari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Lerri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Peyj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Sergey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Brin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misol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keltirish</a:t>
            </a:r>
            <a:r>
              <a:rPr lang="en-US" sz="36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48504" y="157155"/>
            <a:ext cx="7239354" cy="4608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10795" marR="47625" indent="-6350" algn="ctr">
              <a:lnSpc>
                <a:spcPct val="107000"/>
              </a:lnSpc>
              <a:spcAft>
                <a:spcPts val="795"/>
              </a:spcAft>
            </a:pPr>
            <a:r>
              <a:rPr lang="en-US" sz="2400" b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STARTAPNI MOLIYALASHTIRISH MANBALARI</a:t>
            </a:r>
            <a:endParaRPr lang="ru-RU" sz="2400" b="1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7651" y="701483"/>
            <a:ext cx="6469625" cy="608564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15900" marR="41275" indent="635" algn="just">
              <a:lnSpc>
                <a:spcPct val="107000"/>
              </a:lnSpc>
            </a:pPr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Biznes-angellar</a:t>
            </a:r>
            <a:r>
              <a:rPr lang="en-US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ingl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i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angel, business angel, angel investor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–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biznesga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odatda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g‘oyaning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shakllanishi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bosqichidan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boshlab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investitsiya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kirituvchi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xususiy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kompaniyaning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ishiga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aralashmaydilar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o‘zlari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kiritgan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mablag‘larni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zudlik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qaytarilishini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talab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etmaydilar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Kompaniya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startapiga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qo‘yilgan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investitsiya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biznes-angellarning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daromad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manbai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emas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ko‘ra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maqsadi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uzoq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muddatli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istiqbolda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hisoblanadi</a:t>
            </a:r>
            <a:r>
              <a:rPr lang="en-US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endParaRPr lang="ru-RU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44929" y="701483"/>
            <a:ext cx="5368413" cy="535338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15900" marR="33020" indent="209550" algn="just">
              <a:lnSpc>
                <a:spcPct val="107000"/>
              </a:lnSpc>
              <a:spcAft>
                <a:spcPts val="25"/>
              </a:spcAft>
            </a:pPr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venchur</a:t>
            </a:r>
            <a:r>
              <a:rPr lang="en-US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fondlar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biznes-angellardan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farqli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startapga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omo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endParaRPr lang="ru-RU" sz="28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natchilari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sug‘urta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kompaniyalari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pensiya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fondlari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xususiy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mablag‘larini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investitsiya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qiladilar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loyihalarni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moliyalashtirishdagi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ishtiroki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o‘rta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darajadagi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risk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hisoblanadi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biroq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olinadigan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daromad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darajasi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yuqori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bo‘ladi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96205" y="225981"/>
            <a:ext cx="6022611" cy="4608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10795" marR="48260" indent="-6350" algn="ctr">
              <a:lnSpc>
                <a:spcPct val="107000"/>
              </a:lnSpc>
              <a:spcAft>
                <a:spcPts val="795"/>
              </a:spcAft>
            </a:pPr>
            <a:r>
              <a:rPr lang="en-US" sz="24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STARTAP UCHUN INVESTOR QIDIRISH</a:t>
            </a:r>
            <a:endParaRPr lang="ru-RU" sz="2400" b="1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484" y="1179012"/>
            <a:ext cx="6096000" cy="144430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1470"/>
              </a:spcAft>
            </a:pP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Startap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loyihasi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investor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izlashning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samarali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usullaridan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«Networking»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hisoblanadi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8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484" y="3006664"/>
            <a:ext cx="6096000" cy="25545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just"/>
            <a:r>
              <a:rPr lang="en-US" sz="32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«Networking» 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tarmoqlarga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oid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forum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konferensiyalarda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startap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tanlovlarida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venchur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investitsiyalash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bo‘yicha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tadbirlarda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ishtirok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etish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hisoblanadi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351639" y="1179012"/>
            <a:ext cx="5742038" cy="561916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160"/>
              </a:spcAft>
            </a:pP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Ushbu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tadbirlarda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moliyaviy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manbalarga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bo‘lishni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xohlovchi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ko‘plab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kompaniyalar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qatorda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bo‘lg‘usi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investorlar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ishtirok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etadi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8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" marR="33020" indent="209550" algn="just">
              <a:lnSpc>
                <a:spcPct val="107000"/>
              </a:lnSpc>
              <a:spcAft>
                <a:spcPts val="25"/>
              </a:spcAft>
            </a:pP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Kompaniya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startapi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investorni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jalb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etishda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tegishli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forum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saytlarda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e’lonlarni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chop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katta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yordam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berishi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startaplar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birjasi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startaplarni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moliyalashtiruvchi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tashkilotlar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88354" y="78498"/>
            <a:ext cx="7569252" cy="4608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10795" marR="47625" indent="-6350" algn="ctr">
              <a:lnSpc>
                <a:spcPct val="107000"/>
              </a:lnSpc>
              <a:spcAft>
                <a:spcPts val="795"/>
              </a:spcAft>
            </a:pPr>
            <a:r>
              <a:rPr lang="en-US" sz="24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STARTAPLARNING RIVOJLANISH BOSQICHLARI</a:t>
            </a:r>
            <a:endParaRPr lang="ru-RU" sz="2400" b="1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802968" y="688258"/>
          <a:ext cx="11221884" cy="607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Овал 5"/>
          <p:cNvSpPr/>
          <p:nvPr/>
        </p:nvSpPr>
        <p:spPr>
          <a:xfrm>
            <a:off x="734141" y="845573"/>
            <a:ext cx="848851" cy="786581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635430" y="3347883"/>
            <a:ext cx="848851" cy="786581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566601" y="4168912"/>
            <a:ext cx="848851" cy="786581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304408" y="5006058"/>
            <a:ext cx="848851" cy="786581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86579" y="5850192"/>
            <a:ext cx="848851" cy="786581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304408" y="1733281"/>
            <a:ext cx="848851" cy="786581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566602" y="2510737"/>
            <a:ext cx="848851" cy="786581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7316" y="185954"/>
            <a:ext cx="6096000" cy="21645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225"/>
              </a:spcAft>
            </a:pPr>
            <a:r>
              <a:rPr lang="en-US" sz="32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«pre-startup» </a:t>
            </a:r>
            <a:r>
              <a:rPr lang="en-US" sz="32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bosqichi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g‘oyaning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paydo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bo‘lishidan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boshlab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tovarning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bozorga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chiqishigacha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davom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etuvchi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davr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2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7316" y="2483048"/>
            <a:ext cx="6096000" cy="4272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250"/>
              </a:spcAft>
            </a:pPr>
            <a:r>
              <a:rPr lang="en-US" sz="32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«pre-seed» </a:t>
            </a:r>
            <a:r>
              <a:rPr lang="en-US" sz="32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bosqichi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g‘oya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shakllanib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bo‘lgan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iste’molchi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aynan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nima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zarurligi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aniqlanib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bo‘lgan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bosqich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Biroq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hali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g‘oyani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qanday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qilib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jihatdan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yaxshiroq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oshirish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borasida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aniq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tasavvur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bo‘lmaydi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2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71303" y="185954"/>
            <a:ext cx="5692878" cy="427232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215"/>
              </a:spcAft>
            </a:pPr>
            <a:r>
              <a:rPr lang="en-US" sz="32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«Seed» </a:t>
            </a:r>
            <a:r>
              <a:rPr lang="en-US" sz="32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bosqichi</a:t>
            </a:r>
            <a:r>
              <a:rPr lang="en-US" sz="32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bozorni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o‘rganish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startap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rejasini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tuzish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topshiriqni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tuzish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oshirish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tovar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namunasini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yaratish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sinovdan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o‘tkazish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dastlabki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investorlarni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izlash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loyihani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ishga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tushirishga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tayyorgarlik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bosqichi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2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71303" y="4590804"/>
            <a:ext cx="5692878" cy="21645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320"/>
              </a:spcAft>
            </a:pPr>
            <a:r>
              <a:rPr lang="en-US" sz="32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«Startup» </a:t>
            </a:r>
            <a:r>
              <a:rPr lang="en-US" sz="32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bosqichi</a:t>
            </a:r>
            <a:r>
              <a:rPr lang="en-US" sz="32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loyihani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ishga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tushirish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hamda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ishlashining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boshlang‘ich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davri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U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Ikki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bosqichdan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iborat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bo‘ladi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32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7148" y="131489"/>
            <a:ext cx="5820697" cy="32539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325"/>
              </a:spcAft>
            </a:pPr>
            <a:r>
              <a:rPr lang="en-US" sz="32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O‘sish</a:t>
            </a:r>
            <a:r>
              <a:rPr lang="en-US" sz="32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bosqichi</a:t>
            </a:r>
            <a:r>
              <a:rPr lang="en-US" sz="32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startap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bozorda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barqaror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holatni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egallab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biznes-reja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tuzish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bosqichida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belgilangan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marraga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yetish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ishonchli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oshiriladi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2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7148" y="3488895"/>
            <a:ext cx="5820697" cy="325396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245"/>
              </a:spcAft>
            </a:pPr>
            <a:r>
              <a:rPr lang="en-US" sz="32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Kengayish</a:t>
            </a:r>
            <a:r>
              <a:rPr lang="en-US" sz="32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bosqichi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startap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dastlabki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maqsadli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bozordagi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biznes-rejani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oshirib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bozorlarni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egallash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hisobiga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chegarasini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kengaytira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boshlaydi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2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66" y="131489"/>
            <a:ext cx="5978012" cy="65248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25"/>
              </a:spcAft>
            </a:pPr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Chiqish</a:t>
            </a:r>
            <a:r>
              <a:rPr lang="en-US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bosqichi</a:t>
            </a:r>
            <a:r>
              <a:rPr lang="en-US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startapni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moliyalashtirishda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ishtirok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biznesangel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venchur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investorlarning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to‘liq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qisman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biznesdan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chiqishi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8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" marR="33020" indent="209550" algn="just">
              <a:lnSpc>
                <a:spcPct val="107000"/>
              </a:lnSpc>
              <a:spcAft>
                <a:spcPts val="25"/>
              </a:spcAft>
            </a:pP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Biznesdan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quyidagi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ko‘rinishlarda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oshirilishi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8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25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ru-RU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firmani</a:t>
            </a:r>
            <a:r>
              <a:rPr lang="ru-RU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strategik</a:t>
            </a:r>
            <a:r>
              <a:rPr lang="ru-RU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investorlarga</a:t>
            </a:r>
            <a:r>
              <a:rPr lang="ru-RU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sotish</a:t>
            </a:r>
            <a:r>
              <a:rPr lang="ru-RU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320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ru-RU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kompaniya</a:t>
            </a:r>
            <a:r>
              <a:rPr lang="ru-RU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aksiyalarini</a:t>
            </a:r>
            <a:r>
              <a:rPr lang="ru-RU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birjada</a:t>
            </a:r>
            <a:r>
              <a:rPr lang="ru-RU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joylashtirish</a:t>
            </a:r>
            <a:r>
              <a:rPr lang="ru-RU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marR="33020" lvl="0" indent="-342900" algn="just" fontAlgn="base">
              <a:lnSpc>
                <a:spcPct val="107000"/>
              </a:lnSpc>
              <a:spcAft>
                <a:spcPts val="25"/>
              </a:spcAft>
              <a:buClr>
                <a:srgbClr val="181717"/>
              </a:buClr>
              <a:buSzPts val="1250"/>
              <a:buFont typeface="Arial" panose="020B0604020202020204" pitchFamily="34" charset="0"/>
              <a:buChar char="–"/>
            </a:pP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kompaniya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aksiyalarini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to‘g‘ridan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to‘g‘ri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investitsiya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fondlariga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sotish</a:t>
            </a:r>
            <a:r>
              <a:rPr lang="en-US" sz="28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biznes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to‘xtatish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korxonaning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bankrotligi</a:t>
            </a:r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</TotalTime>
  <Words>692</Words>
  <Application>Microsoft Office PowerPoint</Application>
  <PresentationFormat>Широкоэкранный</PresentationFormat>
  <Paragraphs>59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Malgun Gothic</vt:lpstr>
      <vt:lpstr>Arial</vt:lpstr>
      <vt:lpstr>Arial Black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Пользователь Windows</cp:lastModifiedBy>
  <cp:revision>99</cp:revision>
  <cp:lastPrinted>2019-05-23T04:47:00Z</cp:lastPrinted>
  <dcterms:created xsi:type="dcterms:W3CDTF">2019-05-23T03:58:00Z</dcterms:created>
  <dcterms:modified xsi:type="dcterms:W3CDTF">2021-08-05T06:53:28Z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1049-11.2.0.10152</vt:lpwstr>
  </property>
</Properties>
</file>