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  <p:sldMasterId id="2147483665" r:id="rId2"/>
  </p:sldMasterIdLst>
  <p:notesMasterIdLst>
    <p:notesMasterId r:id="rId11"/>
  </p:notesMasterIdLst>
  <p:sldIdLst>
    <p:sldId id="420" r:id="rId3"/>
    <p:sldId id="455" r:id="rId4"/>
    <p:sldId id="423" r:id="rId5"/>
    <p:sldId id="362" r:id="rId6"/>
    <p:sldId id="421" r:id="rId7"/>
    <p:sldId id="422" r:id="rId8"/>
    <p:sldId id="424" r:id="rId9"/>
    <p:sldId id="42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465" autoAdjust="0"/>
  </p:normalViewPr>
  <p:slideViewPr>
    <p:cSldViewPr snapToGrid="0">
      <p:cViewPr varScale="1">
        <p:scale>
          <a:sx n="97" d="100"/>
          <a:sy n="97" d="100"/>
        </p:scale>
        <p:origin x="10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B27C6-6FB3-445C-871E-9DF61E44F54E}" type="datetimeFigureOut">
              <a:rPr lang="ru-RU" smtClean="0"/>
              <a:t>26.12.2021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EED65-1471-4B6E-80F2-4D22052B59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”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2EBEE-11A0-4F18-91FA-206B08D16A1A}" type="datetimeFigureOut">
              <a:rPr lang="en-US" smtClean="0"/>
              <a:t>12/26/2021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FD9EA0-BDBB-42B4-9B7D-35DC34C966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9E2EBEE-11A0-4F18-91FA-206B08D16A1A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12/26/2021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7FD9EA0-BDBB-42B4-9B7D-35DC34C96609}" type="slidenum"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‹#›</a:t>
            </a:fld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0139" y="1804888"/>
            <a:ext cx="8665385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Tadbirkorlikning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moliyaviy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manbalari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h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ozirda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mavjud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kreditlar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35885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низ 1"/>
          <p:cNvSpPr/>
          <p:nvPr/>
        </p:nvSpPr>
        <p:spPr>
          <a:xfrm>
            <a:off x="13686503" y="210410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514168"/>
            <a:ext cx="8915399" cy="32632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qanday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tadbirkorlikni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boshlashdan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ma`lum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ma`noda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mablag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`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muammosiga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duch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kelamiz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pulsiz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ko`zlangan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maqsadga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erishish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qiyin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kechadi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iloji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bo`lmaydi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06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Biznesni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moliyalashtirish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manbalari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O`z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sarmoyasini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investitsiyalash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yo`li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moliyalash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shaxsiy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jamg`armalar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oila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a`zolari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do`stlarning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qarzlari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yoki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necha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sheriklarni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jalb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Moliya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muassasalarining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qarzlari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reditlar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23989" y="1431349"/>
            <a:ext cx="9577952" cy="416331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795" marR="47625" indent="-6350" algn="ctr">
              <a:lnSpc>
                <a:spcPct val="107000"/>
              </a:lnSpc>
              <a:spcAft>
                <a:spcPts val="795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to`lash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ishlatuvchi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ular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o`rtasida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vositachilarning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munosabatlaridir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munosabatining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ob`yekti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sub`yekti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ob`yekti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berilishi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bo`lgan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ya`ni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resursidir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 ham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moliyaviy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resurs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hisoblanadi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sub`yekti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aloqalarining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ishtirokchilari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pulning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egalaridan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vositachilik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qiluvchilardan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Pulni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qarzga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beruvchi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" name="Блок-схема: перфолента 1"/>
          <p:cNvSpPr/>
          <p:nvPr/>
        </p:nvSpPr>
        <p:spPr>
          <a:xfrm>
            <a:off x="5063613" y="3185652"/>
            <a:ext cx="45719" cy="4571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56841" y="898902"/>
            <a:ext cx="10445857" cy="47734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tamoyillari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quyidagilardan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iborat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3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ma`lum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maqsadga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aniq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muddatga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to`lanadi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foiz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deb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Kredit</a:t>
            </a:r>
            <a:r>
              <a:rPr lang="en-US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albatta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qaytarib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berilishi</a:t>
            </a:r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shart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Kreditning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o`z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vaqtida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qaytarilishi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iqtisodiy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jihatdan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kafolatlanishi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endParaRPr lang="ru-RU" sz="3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68285" y="573437"/>
            <a:ext cx="9562454" cy="54244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Foiz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kreditning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bozor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narxi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bo`lib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qarz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pulidan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vaqtincha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foydalanganlik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to`lanadigan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haq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sifatida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namoyon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bo`ladi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</TotalTime>
  <Words>207</Words>
  <Application>Microsoft Office PowerPoint</Application>
  <PresentationFormat>Широкоэкранный</PresentationFormat>
  <Paragraphs>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Malgun Gothic</vt:lpstr>
      <vt:lpstr>Arial</vt:lpstr>
      <vt:lpstr>Arial Black</vt:lpstr>
      <vt:lpstr>Calibri</vt:lpstr>
      <vt:lpstr>Century Gothic</vt:lpstr>
      <vt:lpstr>Times New Roman</vt:lpstr>
      <vt:lpstr>Wingdings 3</vt:lpstr>
      <vt:lpstr>Легкий дым</vt:lpstr>
      <vt:lpstr>2_Легкий дым</vt:lpstr>
      <vt:lpstr>Презентация PowerPoint</vt:lpstr>
      <vt:lpstr>Har qanday tadbirkorlikni boshlashdan oldin, albatta ma`lum ma`noda mablag` muammosiga duch kelamiz va pulsiz ko`zlangan maqsadga erishish juda qiyin kechadi yoki iloji bo`lmaydi.</vt:lpstr>
      <vt:lpstr>    Biznesni moliyalashtirish manbalari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TADBIRKORLIK</cp:lastModifiedBy>
  <cp:revision>165</cp:revision>
  <cp:lastPrinted>2019-05-23T04:47:00Z</cp:lastPrinted>
  <dcterms:created xsi:type="dcterms:W3CDTF">2019-05-23T03:58:00Z</dcterms:created>
  <dcterms:modified xsi:type="dcterms:W3CDTF">2021-12-26T14:28:23Z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1049-11.2.0.10223</vt:lpwstr>
  </property>
</Properties>
</file>