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9" r:id="rId3"/>
    <p:sldId id="260" r:id="rId4"/>
    <p:sldId id="263" r:id="rId5"/>
    <p:sldId id="268" r:id="rId6"/>
    <p:sldId id="269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E5B446-C5A4-4685-A65E-C22F33E742DA}">
          <p14:sldIdLst>
            <p14:sldId id="256"/>
            <p14:sldId id="259"/>
            <p14:sldId id="260"/>
            <p14:sldId id="263"/>
            <p14:sldId id="268"/>
            <p14:sldId id="269"/>
            <p14:sldId id="264"/>
            <p14:sldId id="265"/>
            <p14:sldId id="266"/>
            <p14:sldId id="267"/>
          </p14:sldIdLst>
        </p14:section>
        <p14:section name="Раздел без заголовка" id="{D38B143B-87EA-4D0A-9ABD-68875A69C6C4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63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5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965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9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2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9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3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7CCE-F2C2-432F-A9DF-9D8CF3EBDC61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DC8BB3-48F4-4DE2-B49E-12294E87F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Samarqand shahridagi “Ishga marhamat” monomarkazi “Oshpaz” yo‘nalishi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684462" y="5695950"/>
            <a:ext cx="8574088" cy="6858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Sabzavotli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texnologiyasi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5654" y="42323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8" y="1899844"/>
            <a:ext cx="3096287" cy="3096287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</p:spPr>
      </p:pic>
      <p:pic>
        <p:nvPicPr>
          <p:cNvPr id="1027" name="Рисунок 13" descr="Описание: C:\Users\ASUSTeK\AppData\Local\Microsoft\Windows\Temporary Internet Files\Content.Word\IMG_20210721_174811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55906"/>
            <a:ext cx="4933950" cy="322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8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8" y="716492"/>
            <a:ext cx="8371911" cy="51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967569"/>
            <a:ext cx="9546166" cy="347133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E‘TIBORINGIZ UCHUN RAHMAT!</a:t>
            </a:r>
            <a:endParaRPr lang="ru-RU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913" y="368300"/>
            <a:ext cx="10974387" cy="152399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Sabzavotli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texnologiyasi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403"/>
          <p:cNvSpPr>
            <a:spLocks noChangeArrowheads="1"/>
          </p:cNvSpPr>
          <p:nvPr/>
        </p:nvSpPr>
        <p:spPr bwMode="auto">
          <a:xfrm>
            <a:off x="1117600" y="2030799"/>
            <a:ext cx="10464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Sabzavotli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ok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kizil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bargli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boshka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meva-sabzavotlardan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axamiyatga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fakatgina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ishtaxa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ochuvchi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mineral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elementlar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), vitamin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boshka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biologik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manbai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xisoblanadi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karamda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organizmda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yogda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uglevod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o‘tishini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saqlaydigan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semirishga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to‘sqinlik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tarton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kislotasi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Issiklik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ishlovi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berishda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tarton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kislota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parchalanadi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3577" y="704850"/>
            <a:ext cx="6973888" cy="49149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19"/>
          <p:cNvSpPr txBox="1">
            <a:spLocks/>
          </p:cNvSpPr>
          <p:nvPr/>
        </p:nvSpPr>
        <p:spPr>
          <a:xfrm>
            <a:off x="2182812" y="1714500"/>
            <a:ext cx="697388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2" name="Заголовок 19"/>
          <p:cNvSpPr txBox="1">
            <a:spLocks/>
          </p:cNvSpPr>
          <p:nvPr/>
        </p:nvSpPr>
        <p:spPr>
          <a:xfrm>
            <a:off x="1827212" y="2705100"/>
            <a:ext cx="6973888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443841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issiqlik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ishlovi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berilmagan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sabzavotlarda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darajada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ta’m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xushbo‘y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moddalar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saqlanadi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sabzavotlardan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olinib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tozalanadi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yuviladi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maydalanadi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to‘graladi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barglari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tuzatiladi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qaynatilgan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tuxum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usulda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bodringlar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tozalanadi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pomidorning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pastga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biriqqan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joyi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kesiladi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aylana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somoncha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shaqlida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to‘graladi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uglevod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saqlashini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xolda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aralashtirish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salatlarga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yoqi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qo‘shiladi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1859340"/>
            <a:ext cx="8267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smetana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dorivorlari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ukrop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sepiladi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achchiq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ta’mga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glyukozid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bor.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tozalangan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rediskalar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aylana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shaklida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qesiladi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yoqi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qesilmay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Tozalangan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redisqa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sabzavot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maydalash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jixozida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maydalanadi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Redisqali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salatlarga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qo‘q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tuxum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turpli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salatlarga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esa-ko‘k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qovurilgan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Salatlar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smetana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uzatiladi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rediska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sarigyog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uzatiladi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“</a:t>
            </a:r>
            <a:r>
              <a:rPr lang="en-US" sz="3200" dirty="0" err="1">
                <a:solidFill>
                  <a:srgbClr val="7030A0"/>
                </a:solidFill>
              </a:rPr>
              <a:t>S</a:t>
            </a:r>
            <a:r>
              <a:rPr lang="en-US" sz="3200" dirty="0" err="1" smtClean="0">
                <a:solidFill>
                  <a:srgbClr val="7030A0"/>
                </a:solidFill>
              </a:rPr>
              <a:t>ezar</a:t>
            </a:r>
            <a:r>
              <a:rPr lang="en-US" sz="3200" dirty="0" smtClean="0"/>
              <a:t>” </a:t>
            </a:r>
            <a:r>
              <a:rPr lang="en-US" sz="3200" dirty="0" err="1" smtClean="0"/>
              <a:t>salati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581" y="1422401"/>
            <a:ext cx="4321479" cy="416420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5645" y="1773977"/>
            <a:ext cx="3505199" cy="4262436"/>
          </a:xfrm>
        </p:spPr>
        <p:txBody>
          <a:bodyPr/>
          <a:lstStyle/>
          <a:p>
            <a:r>
              <a:rPr lang="en-US" sz="1800" b="1" dirty="0" smtClean="0"/>
              <a:t>Kerakli </a:t>
            </a:r>
            <a:r>
              <a:rPr lang="en-US" sz="1800" b="1" dirty="0" err="1" smtClean="0"/>
              <a:t>maxsulotlar</a:t>
            </a:r>
            <a:r>
              <a:rPr lang="en-US" dirty="0" smtClean="0"/>
              <a:t>: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Tovuq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go’shti-500gr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Bedana</a:t>
            </a:r>
            <a:r>
              <a:rPr lang="en-US" sz="1600" dirty="0" smtClean="0">
                <a:solidFill>
                  <a:srgbClr val="FF0000"/>
                </a:solidFill>
              </a:rPr>
              <a:t> tuxumi-4ta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Savoy karami-5ta </a:t>
            </a:r>
            <a:r>
              <a:rPr lang="en-US" sz="1600" dirty="0" err="1" smtClean="0">
                <a:solidFill>
                  <a:srgbClr val="FF0000"/>
                </a:solidFill>
              </a:rPr>
              <a:t>yaproq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Mayonez-200gr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Suxari-200gr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Cherry pamidor-100gr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Pishloq-200gr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Sarimsoqpiyoz-1 </a:t>
            </a:r>
            <a:r>
              <a:rPr lang="en-US" sz="1600" dirty="0" err="1" smtClean="0">
                <a:solidFill>
                  <a:srgbClr val="FF0000"/>
                </a:solidFill>
              </a:rPr>
              <a:t>sht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8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Tovuq</a:t>
            </a:r>
            <a:r>
              <a:rPr lang="en-US" dirty="0" smtClean="0"/>
              <a:t> </a:t>
            </a:r>
            <a:r>
              <a:rPr lang="en-US" dirty="0" err="1" smtClean="0"/>
              <a:t>go’shtini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yog’da</a:t>
            </a:r>
            <a:r>
              <a:rPr lang="en-US" dirty="0" smtClean="0"/>
              <a:t> </a:t>
            </a:r>
            <a:r>
              <a:rPr lang="en-US" dirty="0" err="1" smtClean="0"/>
              <a:t>qovirib</a:t>
            </a:r>
            <a:r>
              <a:rPr lang="en-US" dirty="0" smtClean="0"/>
              <a:t> </a:t>
            </a:r>
            <a:r>
              <a:rPr lang="en-US" dirty="0" err="1" smtClean="0"/>
              <a:t>pishirib</a:t>
            </a:r>
            <a:r>
              <a:rPr lang="en-US" dirty="0" smtClean="0"/>
              <a:t> </a:t>
            </a:r>
            <a:r>
              <a:rPr lang="en-US" dirty="0" err="1" smtClean="0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Barcha</a:t>
            </a:r>
            <a:r>
              <a:rPr lang="en-US" sz="2800" dirty="0" smtClean="0"/>
              <a:t> </a:t>
            </a:r>
            <a:r>
              <a:rPr lang="en-US" sz="2800" dirty="0" err="1" smtClean="0"/>
              <a:t>maxsulotlarni</a:t>
            </a:r>
            <a:r>
              <a:rPr lang="en-US" sz="2800" dirty="0" smtClean="0"/>
              <a:t> </a:t>
            </a:r>
            <a:r>
              <a:rPr lang="en-US" sz="2800" dirty="0" err="1" smtClean="0"/>
              <a:t>salat</a:t>
            </a:r>
            <a:r>
              <a:rPr lang="en-US" sz="2800" dirty="0" smtClean="0"/>
              <a:t> </a:t>
            </a:r>
            <a:r>
              <a:rPr lang="en-US" sz="2800" dirty="0" err="1" smtClean="0"/>
              <a:t>aralashtiradigan</a:t>
            </a:r>
            <a:r>
              <a:rPr lang="en-US" sz="2800" dirty="0" smtClean="0"/>
              <a:t> </a:t>
            </a:r>
            <a:r>
              <a:rPr lang="en-US" sz="2800" dirty="0" err="1" smtClean="0"/>
              <a:t>kotta</a:t>
            </a:r>
            <a:r>
              <a:rPr lang="en-US" sz="2800" dirty="0" smtClean="0"/>
              <a:t> </a:t>
            </a:r>
            <a:r>
              <a:rPr lang="en-US" sz="2800" dirty="0" err="1" smtClean="0"/>
              <a:t>idishga</a:t>
            </a:r>
            <a:r>
              <a:rPr lang="en-US" sz="2800" dirty="0" smtClean="0"/>
              <a:t> </a:t>
            </a:r>
            <a:r>
              <a:rPr lang="en-US" sz="2800" dirty="0" err="1" smtClean="0"/>
              <a:t>solib</a:t>
            </a:r>
            <a:r>
              <a:rPr lang="en-US" sz="2800" dirty="0" smtClean="0"/>
              <a:t> ,</a:t>
            </a:r>
            <a:r>
              <a:rPr lang="en-US" sz="2800" dirty="0" err="1" smtClean="0"/>
              <a:t>ustidan</a:t>
            </a:r>
            <a:r>
              <a:rPr lang="en-US" sz="2800" dirty="0" smtClean="0"/>
              <a:t> </a:t>
            </a:r>
            <a:r>
              <a:rPr lang="en-US" sz="2800" dirty="0" err="1" smtClean="0"/>
              <a:t>mayonez</a:t>
            </a:r>
            <a:r>
              <a:rPr lang="en-US" sz="2800" dirty="0"/>
              <a:t> </a:t>
            </a:r>
            <a:r>
              <a:rPr lang="en-US" sz="2800" dirty="0" err="1" smtClean="0"/>
              <a:t>solib</a:t>
            </a:r>
            <a:r>
              <a:rPr lang="en-US" sz="2800" dirty="0" smtClean="0"/>
              <a:t> </a:t>
            </a:r>
            <a:r>
              <a:rPr lang="en-US" sz="2800" dirty="0" err="1" smtClean="0"/>
              <a:t>aralashtiramiz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Likopchani</a:t>
            </a:r>
            <a:r>
              <a:rPr lang="en-US" sz="2800" dirty="0" smtClean="0"/>
              <a:t> </a:t>
            </a:r>
            <a:r>
              <a:rPr lang="en-US" sz="2800" dirty="0" err="1" smtClean="0"/>
              <a:t>o’rtasiga</a:t>
            </a:r>
            <a:r>
              <a:rPr lang="en-US" sz="2800" dirty="0" smtClean="0"/>
              <a:t> </a:t>
            </a:r>
            <a:r>
              <a:rPr lang="en-US" sz="2800" dirty="0" err="1" smtClean="0"/>
              <a:t>uyib</a:t>
            </a:r>
            <a:r>
              <a:rPr lang="en-US" sz="2800" dirty="0" smtClean="0"/>
              <a:t> </a:t>
            </a:r>
            <a:r>
              <a:rPr lang="en-US" sz="2800" dirty="0" err="1" smtClean="0"/>
              <a:t>solamiz</a:t>
            </a:r>
            <a:r>
              <a:rPr lang="en-US" sz="2800" dirty="0"/>
              <a:t> 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dasturxonga</a:t>
            </a:r>
            <a:r>
              <a:rPr lang="en-US" sz="2800" dirty="0" smtClean="0"/>
              <a:t> </a:t>
            </a:r>
            <a:r>
              <a:rPr lang="en-US" sz="2800" dirty="0" err="1" smtClean="0"/>
              <a:t>tortamiz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528175"/>
            <a:ext cx="3505199" cy="4332874"/>
          </a:xfrm>
        </p:spPr>
        <p:txBody>
          <a:bodyPr/>
          <a:lstStyle/>
          <a:p>
            <a:r>
              <a:rPr lang="en-US" sz="1800" dirty="0" err="1" smtClean="0"/>
              <a:t>Tuxumni</a:t>
            </a:r>
            <a:r>
              <a:rPr lang="en-US" sz="1800" dirty="0" smtClean="0"/>
              <a:t> </a:t>
            </a:r>
            <a:r>
              <a:rPr lang="en-US" sz="1800" dirty="0" err="1" smtClean="0"/>
              <a:t>qaynatib</a:t>
            </a:r>
            <a:r>
              <a:rPr lang="en-US" sz="1800" dirty="0" smtClean="0"/>
              <a:t> </a:t>
            </a:r>
            <a:r>
              <a:rPr lang="en-US" sz="1800" dirty="0" err="1" smtClean="0"/>
              <a:t>pishirib</a:t>
            </a:r>
            <a:r>
              <a:rPr lang="en-US" sz="1800" dirty="0" smtClean="0"/>
              <a:t> </a:t>
            </a:r>
            <a:r>
              <a:rPr lang="en-US" sz="1800" dirty="0" err="1" smtClean="0"/>
              <a:t>olamiz</a:t>
            </a:r>
            <a:r>
              <a:rPr lang="en-US" sz="1800" dirty="0" smtClean="0"/>
              <a:t>,</a:t>
            </a:r>
          </a:p>
          <a:p>
            <a:r>
              <a:rPr lang="en-US" sz="1800" dirty="0" err="1" smtClean="0"/>
              <a:t>Pamidor</a:t>
            </a:r>
            <a:r>
              <a:rPr lang="en-US" sz="1800" dirty="0" smtClean="0"/>
              <a:t> </a:t>
            </a:r>
            <a:r>
              <a:rPr lang="en-US" sz="1800" dirty="0" err="1" smtClean="0"/>
              <a:t>pallacha</a:t>
            </a:r>
            <a:r>
              <a:rPr lang="en-US" sz="1800" dirty="0" smtClean="0"/>
              <a:t> </a:t>
            </a:r>
            <a:r>
              <a:rPr lang="en-US" sz="1800" dirty="0" err="1" smtClean="0"/>
              <a:t>shaklida</a:t>
            </a:r>
            <a:r>
              <a:rPr lang="en-US" sz="1800" dirty="0" smtClean="0"/>
              <a:t> </a:t>
            </a:r>
            <a:r>
              <a:rPr lang="en-US" sz="1800" dirty="0" err="1" smtClean="0"/>
              <a:t>to’g’rab</a:t>
            </a:r>
            <a:r>
              <a:rPr lang="en-US" sz="1800" dirty="0" smtClean="0"/>
              <a:t> </a:t>
            </a:r>
            <a:r>
              <a:rPr lang="en-US" sz="1800" dirty="0" err="1" smtClean="0"/>
              <a:t>olamiz</a:t>
            </a:r>
            <a:r>
              <a:rPr lang="en-US" sz="1800" dirty="0" smtClean="0"/>
              <a:t>,</a:t>
            </a:r>
          </a:p>
          <a:p>
            <a:r>
              <a:rPr lang="en-US" sz="1800" dirty="0" err="1" smtClean="0"/>
              <a:t>Sarimsoq</a:t>
            </a:r>
            <a:r>
              <a:rPr lang="en-US" sz="1800" dirty="0" smtClean="0"/>
              <a:t> </a:t>
            </a:r>
            <a:r>
              <a:rPr lang="en-US" sz="1800" dirty="0" err="1" smtClean="0"/>
              <a:t>piyozni</a:t>
            </a:r>
            <a:r>
              <a:rPr lang="en-US" sz="1800" dirty="0" smtClean="0"/>
              <a:t> </a:t>
            </a:r>
            <a:r>
              <a:rPr lang="en-US" sz="1800" dirty="0" err="1" smtClean="0"/>
              <a:t>mayda</a:t>
            </a:r>
            <a:r>
              <a:rPr lang="en-US" sz="1800" dirty="0" smtClean="0"/>
              <a:t> </a:t>
            </a:r>
            <a:r>
              <a:rPr lang="en-US" sz="1800" dirty="0" err="1" smtClean="0"/>
              <a:t>to’g’rab</a:t>
            </a:r>
            <a:r>
              <a:rPr lang="en-US" sz="1800" dirty="0" smtClean="0"/>
              <a:t> </a:t>
            </a:r>
            <a:r>
              <a:rPr lang="en-US" sz="1800" dirty="0" err="1" smtClean="0"/>
              <a:t>olamiz</a:t>
            </a:r>
            <a:endParaRPr lang="en-US" sz="1800" dirty="0" smtClean="0"/>
          </a:p>
          <a:p>
            <a:r>
              <a:rPr lang="en-US" sz="1800" dirty="0" smtClean="0"/>
              <a:t>Savoy </a:t>
            </a:r>
            <a:r>
              <a:rPr lang="en-US" sz="1800" dirty="0" err="1" smtClean="0"/>
              <a:t>karamini</a:t>
            </a:r>
            <a:r>
              <a:rPr lang="en-US" sz="1800" dirty="0" smtClean="0"/>
              <a:t> </a:t>
            </a:r>
            <a:r>
              <a:rPr lang="en-US" sz="1800" dirty="0" err="1" smtClean="0"/>
              <a:t>qo’lda</a:t>
            </a:r>
            <a:r>
              <a:rPr lang="en-US" sz="1800" dirty="0" smtClean="0"/>
              <a:t> </a:t>
            </a:r>
            <a:r>
              <a:rPr lang="en-US" sz="1800" dirty="0" err="1" smtClean="0"/>
              <a:t>to’g’rab</a:t>
            </a:r>
            <a:r>
              <a:rPr lang="en-US" sz="1800" dirty="0" smtClean="0"/>
              <a:t> </a:t>
            </a:r>
            <a:r>
              <a:rPr lang="en-US" sz="1800" dirty="0" err="1" smtClean="0"/>
              <a:t>olamiz</a:t>
            </a:r>
            <a:endParaRPr lang="en-US" sz="1800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22" y="4371584"/>
            <a:ext cx="3388789" cy="22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7" descr="Описание: C:\Users\ASUSTeK\AppData\Local\Microsoft\Windows\Temporary Internet Files\Content.Word\IMG_20210721_174852_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771650"/>
            <a:ext cx="5048250" cy="390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9212" y="446088"/>
            <a:ext cx="5126038" cy="9763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Salatlar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563563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638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116120"/>
          <p:cNvGrpSpPr/>
          <p:nvPr/>
        </p:nvGrpSpPr>
        <p:grpSpPr>
          <a:xfrm>
            <a:off x="0" y="5708015"/>
            <a:ext cx="446405" cy="2787650"/>
            <a:chOff x="0" y="0"/>
            <a:chExt cx="446591" cy="2788216"/>
          </a:xfrm>
        </p:grpSpPr>
        <p:sp>
          <p:nvSpPr>
            <p:cNvPr id="14" name="Shape 2032"/>
            <p:cNvSpPr/>
            <p:nvPr/>
          </p:nvSpPr>
          <p:spPr>
            <a:xfrm>
              <a:off x="0" y="0"/>
              <a:ext cx="446591" cy="2788216"/>
            </a:xfrm>
            <a:custGeom>
              <a:avLst/>
              <a:gdLst/>
              <a:ahLst/>
              <a:cxnLst/>
              <a:rect l="0" t="0" r="0" b="0"/>
              <a:pathLst>
                <a:path w="446591" h="2788216">
                  <a:moveTo>
                    <a:pt x="0" y="0"/>
                  </a:moveTo>
                  <a:lnTo>
                    <a:pt x="446591" y="2788216"/>
                  </a:lnTo>
                  <a:lnTo>
                    <a:pt x="0" y="27882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0C226">
                <a:alpha val="85098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2" y="895350"/>
            <a:ext cx="7946249" cy="53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</TotalTime>
  <Words>365</Words>
  <Application>Microsoft Office PowerPoint</Application>
  <PresentationFormat>Широкоэкранный</PresentationFormat>
  <Paragraphs>27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Malgun Gothic</vt:lpstr>
      <vt:lpstr>Arial</vt:lpstr>
      <vt:lpstr>Century Gothic</vt:lpstr>
      <vt:lpstr>Times New Roman</vt:lpstr>
      <vt:lpstr>Trebuchet MS</vt:lpstr>
      <vt:lpstr>Wingdings 3</vt:lpstr>
      <vt:lpstr>Легкий дым</vt:lpstr>
      <vt:lpstr>Samarqand shahridagi “Ishga marhamat” monomarkazi “Oshpaz” yo‘nalishi</vt:lpstr>
      <vt:lpstr>Презентация PowerPoint</vt:lpstr>
      <vt:lpstr>  </vt:lpstr>
      <vt:lpstr>Презентация PowerPoint</vt:lpstr>
      <vt:lpstr>“Sezar” salati </vt:lpstr>
      <vt:lpstr>Tovuq go’shtini kam yog’da qovirib pishirib olamiz.</vt:lpstr>
      <vt:lpstr>Salatlar</vt:lpstr>
      <vt:lpstr>Презентация PowerPoint</vt:lpstr>
      <vt:lpstr>Презентация PowerPoint</vt:lpstr>
      <vt:lpstr>Презентация PowerPoint</vt:lpstr>
      <vt:lpstr>`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САМАРҚАНД  ШАҲРИДАГИ  “ИШГА  МАРҲАМАТ” МОНОМАРКАЗИ</dc:title>
  <dc:creator>Payvandlash</dc:creator>
  <cp:lastModifiedBy>Пользователь</cp:lastModifiedBy>
  <cp:revision>47</cp:revision>
  <dcterms:created xsi:type="dcterms:W3CDTF">2021-07-08T05:57:28Z</dcterms:created>
  <dcterms:modified xsi:type="dcterms:W3CDTF">2021-11-02T05:57:07Z</dcterms:modified>
</cp:coreProperties>
</file>